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66" r:id="rId5"/>
    <p:sldId id="267" r:id="rId6"/>
    <p:sldId id="269" r:id="rId7"/>
    <p:sldId id="261" r:id="rId8"/>
    <p:sldId id="268" r:id="rId9"/>
    <p:sldId id="258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0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4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0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1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0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3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6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9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3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7F7B-784D-419E-9390-D1E448735568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4559-E95A-4149-9FD6-D72FEF8A2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Examples of Proof </a:t>
            </a:r>
            <a:r>
              <a:rPr lang="en-US" b="1" dirty="0" smtClean="0"/>
              <a:t>of </a:t>
            </a:r>
            <a:r>
              <a:rPr lang="en-US" b="1" dirty="0" smtClean="0"/>
              <a:t>Payment - Personnel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6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Reimbursement Canceled Check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" y="1690687"/>
            <a:ext cx="4295288" cy="5558609"/>
          </a:xfrm>
        </p:spPr>
      </p:pic>
      <p:sp>
        <p:nvSpPr>
          <p:cNvPr id="5" name="TextBox 4"/>
          <p:cNvSpPr txBox="1"/>
          <p:nvPr/>
        </p:nvSpPr>
        <p:spPr>
          <a:xfrm>
            <a:off x="6441990" y="2356021"/>
            <a:ext cx="4609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someone is reimbursed through a check</a:t>
            </a:r>
          </a:p>
          <a:p>
            <a:r>
              <a:rPr lang="en-US" dirty="0"/>
              <a:t>a</a:t>
            </a:r>
            <a:r>
              <a:rPr lang="en-US" dirty="0" smtClean="0"/>
              <a:t> copy of the canceled check will need to be </a:t>
            </a:r>
          </a:p>
          <a:p>
            <a:r>
              <a:rPr lang="en-US" dirty="0"/>
              <a:t>p</a:t>
            </a:r>
            <a:r>
              <a:rPr lang="en-US" dirty="0" smtClean="0"/>
              <a:t>rovided to ensure that the individual receiving </a:t>
            </a:r>
          </a:p>
          <a:p>
            <a:r>
              <a:rPr lang="en-US" dirty="0"/>
              <a:t>t</a:t>
            </a:r>
            <a:r>
              <a:rPr lang="en-US" dirty="0" smtClean="0"/>
              <a:t>he check deposited the money.  Both front and back of check needs to be provided.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REMINDER:  You should NEVER sign your own check or initiate a direct deposit without written board approval.</a:t>
            </a:r>
          </a:p>
        </p:txBody>
      </p:sp>
    </p:spTree>
    <p:extLst>
      <p:ext uri="{BB962C8B-B14F-4D97-AF65-F5344CB8AC3E}">
        <p14:creationId xmlns:p14="http://schemas.microsoft.com/office/powerpoint/2010/main" val="246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Proof of Payment Examples for Purchases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982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931" y="365125"/>
            <a:ext cx="10808457" cy="1325563"/>
          </a:xfrm>
        </p:spPr>
        <p:txBody>
          <a:bodyPr/>
          <a:lstStyle/>
          <a:p>
            <a:r>
              <a:rPr lang="en-US" dirty="0" smtClean="0"/>
              <a:t>Examples of Items Purchased with Credit Cards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6790" y="2593043"/>
            <a:ext cx="50546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something is purchased through a company credit</a:t>
            </a:r>
          </a:p>
          <a:p>
            <a:r>
              <a:rPr lang="en-US" dirty="0"/>
              <a:t>c</a:t>
            </a:r>
            <a:r>
              <a:rPr lang="en-US" dirty="0" smtClean="0"/>
              <a:t>ard we will need to see the receipt (proof of </a:t>
            </a:r>
          </a:p>
          <a:p>
            <a:r>
              <a:rPr lang="en-US" dirty="0"/>
              <a:t>e</a:t>
            </a:r>
            <a:r>
              <a:rPr lang="en-US" dirty="0" smtClean="0"/>
              <a:t>xpense), the credit card statement, and proof </a:t>
            </a:r>
          </a:p>
          <a:p>
            <a:r>
              <a:rPr lang="en-US" dirty="0"/>
              <a:t>t</a:t>
            </a:r>
            <a:r>
              <a:rPr lang="en-US" dirty="0" smtClean="0"/>
              <a:t>hat the credit card was paid.  This can be through</a:t>
            </a:r>
          </a:p>
          <a:p>
            <a:r>
              <a:rPr lang="en-US" dirty="0" smtClean="0"/>
              <a:t>a canceled check, or bank statement showing</a:t>
            </a:r>
          </a:p>
          <a:p>
            <a:r>
              <a:rPr lang="en-US" dirty="0"/>
              <a:t>t</a:t>
            </a:r>
            <a:r>
              <a:rPr lang="en-US" dirty="0" smtClean="0"/>
              <a:t>he credit card was paid.</a:t>
            </a:r>
          </a:p>
          <a:p>
            <a:endParaRPr lang="en-US" dirty="0"/>
          </a:p>
          <a:p>
            <a:r>
              <a:rPr lang="en-US" dirty="0" smtClean="0"/>
              <a:t>If the purchase was made by an individual’s credit</a:t>
            </a:r>
          </a:p>
          <a:p>
            <a:r>
              <a:rPr lang="en-US" dirty="0" smtClean="0"/>
              <a:t>card we will still need receipts, proof the credit</a:t>
            </a:r>
          </a:p>
          <a:p>
            <a:r>
              <a:rPr lang="en-US" dirty="0"/>
              <a:t>c</a:t>
            </a:r>
            <a:r>
              <a:rPr lang="en-US" dirty="0" smtClean="0"/>
              <a:t>ard was paid and proof the individual was</a:t>
            </a:r>
          </a:p>
          <a:p>
            <a:r>
              <a:rPr lang="en-US" dirty="0"/>
              <a:t>r</a:t>
            </a:r>
            <a:r>
              <a:rPr lang="en-US" dirty="0" smtClean="0"/>
              <a:t>eimbursed.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883376"/>
            <a:ext cx="3257172" cy="3940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09" y="2516532"/>
            <a:ext cx="2965468" cy="1337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80" y="3853764"/>
            <a:ext cx="2999527" cy="13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Items Purchased with Checks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" y="1690687"/>
            <a:ext cx="4295288" cy="5558609"/>
          </a:xfrm>
        </p:spPr>
      </p:pic>
      <p:sp>
        <p:nvSpPr>
          <p:cNvPr id="8" name="TextBox 7"/>
          <p:cNvSpPr txBox="1"/>
          <p:nvPr/>
        </p:nvSpPr>
        <p:spPr>
          <a:xfrm>
            <a:off x="7175157" y="2117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7849" y="2912892"/>
            <a:ext cx="4347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something is purchased through a check</a:t>
            </a:r>
          </a:p>
          <a:p>
            <a:r>
              <a:rPr lang="en-US" dirty="0" smtClean="0"/>
              <a:t>we will need to see the receipt (proof of </a:t>
            </a:r>
          </a:p>
          <a:p>
            <a:r>
              <a:rPr lang="en-US" dirty="0"/>
              <a:t>e</a:t>
            </a:r>
            <a:r>
              <a:rPr lang="en-US" dirty="0" smtClean="0"/>
              <a:t>xpense) and a copy of the canceled check.  </a:t>
            </a:r>
          </a:p>
        </p:txBody>
      </p:sp>
    </p:spTree>
    <p:extLst>
      <p:ext uri="{BB962C8B-B14F-4D97-AF65-F5344CB8AC3E}">
        <p14:creationId xmlns:p14="http://schemas.microsoft.com/office/powerpoint/2010/main" val="35663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5" y="3325233"/>
            <a:ext cx="6027589" cy="3133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5" y="1178012"/>
            <a:ext cx="6027589" cy="23451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77795" y="365126"/>
            <a:ext cx="11096367" cy="812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of Direct </a:t>
            </a:r>
            <a:r>
              <a:rPr lang="en-US" dirty="0" smtClean="0"/>
              <a:t>Deposit 1- from a </a:t>
            </a:r>
            <a:r>
              <a:rPr lang="en-US" dirty="0" smtClean="0"/>
              <a:t>full service payroll company such as ADP, Paycheck, etc.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36260" y="1565189"/>
            <a:ext cx="4415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personnel where the individual is paid </a:t>
            </a:r>
          </a:p>
          <a:p>
            <a:r>
              <a:rPr lang="en-US" dirty="0"/>
              <a:t>t</a:t>
            </a:r>
            <a:r>
              <a:rPr lang="en-US" dirty="0" smtClean="0"/>
              <a:t>hrough direct deposit the easiest way to </a:t>
            </a:r>
          </a:p>
          <a:p>
            <a:r>
              <a:rPr lang="en-US" dirty="0"/>
              <a:t>s</a:t>
            </a:r>
            <a:r>
              <a:rPr lang="en-US" dirty="0" smtClean="0"/>
              <a:t>how the correct documentation is through a </a:t>
            </a:r>
          </a:p>
          <a:p>
            <a:r>
              <a:rPr lang="en-US" dirty="0"/>
              <a:t>p</a:t>
            </a:r>
            <a:r>
              <a:rPr lang="en-US" dirty="0" smtClean="0"/>
              <a:t>aystub.  The paystub shows the routing</a:t>
            </a:r>
          </a:p>
          <a:p>
            <a:r>
              <a:rPr lang="en-US" dirty="0" smtClean="0"/>
              <a:t>and bank account number to prove the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ndividual as paid.  This step ensure that </a:t>
            </a:r>
          </a:p>
          <a:p>
            <a:r>
              <a:rPr lang="en-US" dirty="0"/>
              <a:t>e</a:t>
            </a:r>
            <a:r>
              <a:rPr lang="en-US" dirty="0" smtClean="0"/>
              <a:t>mployees are being paid.  Please remember to </a:t>
            </a:r>
            <a:r>
              <a:rPr lang="en-US" dirty="0" smtClean="0"/>
              <a:t>black </a:t>
            </a:r>
            <a:r>
              <a:rPr lang="en-US" dirty="0" smtClean="0"/>
              <a:t>out any confidential information </a:t>
            </a:r>
          </a:p>
          <a:p>
            <a:r>
              <a:rPr lang="en-US" dirty="0" smtClean="0"/>
              <a:t>(i.e. social security number, bank account </a:t>
            </a:r>
          </a:p>
          <a:p>
            <a:r>
              <a:rPr lang="en-US" dirty="0" smtClean="0"/>
              <a:t>number)   </a:t>
            </a:r>
            <a:r>
              <a:rPr lang="en-US" dirty="0" smtClean="0"/>
              <a:t>However this document does not</a:t>
            </a:r>
          </a:p>
          <a:p>
            <a:r>
              <a:rPr lang="en-US" dirty="0" smtClean="0"/>
              <a:t> provide info for the detailed deductions</a:t>
            </a:r>
          </a:p>
          <a:p>
            <a:r>
              <a:rPr lang="en-US" dirty="0" smtClean="0"/>
              <a:t> (such as payroll taxes and benefits), </a:t>
            </a:r>
          </a:p>
          <a:p>
            <a:r>
              <a:rPr lang="en-US" dirty="0" smtClean="0"/>
              <a:t> only net payroll information. Thus it </a:t>
            </a:r>
          </a:p>
          <a:p>
            <a:r>
              <a:rPr lang="en-US" dirty="0" smtClean="0"/>
              <a:t>needs to be combined with Direct Deposit detail on the next slide.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7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77795" y="365126"/>
            <a:ext cx="11096367" cy="812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1 </a:t>
            </a:r>
            <a:r>
              <a:rPr lang="en-US" dirty="0" smtClean="0"/>
              <a:t>of Direct Deposits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0" y="1260390"/>
            <a:ext cx="6875930" cy="5313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1763" y="2208839"/>
            <a:ext cx="44049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paystubs are not available a ACH or</a:t>
            </a:r>
          </a:p>
          <a:p>
            <a:r>
              <a:rPr lang="en-US" dirty="0" smtClean="0"/>
              <a:t>Direct Deposit Detail may be submitted.</a:t>
            </a:r>
          </a:p>
          <a:p>
            <a:r>
              <a:rPr lang="en-US" dirty="0" smtClean="0"/>
              <a:t>ACH and Direct Deposit Detail’s contain </a:t>
            </a:r>
          </a:p>
          <a:p>
            <a:r>
              <a:rPr lang="en-US" dirty="0"/>
              <a:t>t</a:t>
            </a:r>
            <a:r>
              <a:rPr lang="en-US" dirty="0" smtClean="0"/>
              <a:t>he required information since they</a:t>
            </a:r>
          </a:p>
          <a:p>
            <a:r>
              <a:rPr lang="en-US" dirty="0"/>
              <a:t>s</a:t>
            </a:r>
            <a:r>
              <a:rPr lang="en-US" dirty="0" smtClean="0"/>
              <a:t>how that the direct deposit has gone </a:t>
            </a:r>
          </a:p>
          <a:p>
            <a:r>
              <a:rPr lang="en-US" dirty="0"/>
              <a:t>t</a:t>
            </a:r>
            <a:r>
              <a:rPr lang="en-US" dirty="0" smtClean="0"/>
              <a:t>hrough with the listing of the routing</a:t>
            </a:r>
          </a:p>
          <a:p>
            <a:r>
              <a:rPr lang="en-US" dirty="0"/>
              <a:t>a</a:t>
            </a:r>
            <a:r>
              <a:rPr lang="en-US" dirty="0" smtClean="0"/>
              <a:t>nd account number. </a:t>
            </a:r>
            <a:r>
              <a:rPr lang="en-US" dirty="0"/>
              <a:t>This step ensure that </a:t>
            </a:r>
          </a:p>
          <a:p>
            <a:r>
              <a:rPr lang="en-US" dirty="0"/>
              <a:t>employees are being paid. </a:t>
            </a:r>
            <a:r>
              <a:rPr lang="en-US" dirty="0" smtClean="0"/>
              <a:t>Please </a:t>
            </a:r>
            <a:r>
              <a:rPr lang="en-US" dirty="0"/>
              <a:t>remember </a:t>
            </a:r>
            <a:endParaRPr lang="en-US" dirty="0" smtClean="0"/>
          </a:p>
          <a:p>
            <a:r>
              <a:rPr lang="en-US" dirty="0" smtClean="0"/>
              <a:t>to black </a:t>
            </a:r>
            <a:r>
              <a:rPr lang="en-US" dirty="0"/>
              <a:t>out any confidential information </a:t>
            </a:r>
          </a:p>
          <a:p>
            <a:r>
              <a:rPr lang="en-US" dirty="0"/>
              <a:t>(i.e. social security number, bank account </a:t>
            </a:r>
          </a:p>
          <a:p>
            <a:r>
              <a:rPr lang="en-US" dirty="0"/>
              <a:t>number)    </a:t>
            </a:r>
          </a:p>
          <a:p>
            <a:r>
              <a:rPr 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4197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0385" y="5007836"/>
            <a:ext cx="1145136" cy="33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46" y="269410"/>
            <a:ext cx="10719487" cy="1279304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Example </a:t>
            </a:r>
            <a:r>
              <a:rPr lang="en-US" sz="3600" dirty="0"/>
              <a:t>of Direct </a:t>
            </a:r>
            <a:r>
              <a:rPr lang="en-US" sz="3600" dirty="0" smtClean="0"/>
              <a:t>Deposit 2- printed for the employee and sent to the bank to request the Direct Deposit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5" y="1847921"/>
            <a:ext cx="5894874" cy="43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4054" y="2032571"/>
            <a:ext cx="42792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personnel where the individual is paid </a:t>
            </a:r>
          </a:p>
          <a:p>
            <a:r>
              <a:rPr lang="en-US" dirty="0"/>
              <a:t>t</a:t>
            </a:r>
            <a:r>
              <a:rPr lang="en-US" dirty="0" smtClean="0"/>
              <a:t>hrough direct deposit the easiest way to </a:t>
            </a:r>
          </a:p>
          <a:p>
            <a:r>
              <a:rPr lang="en-US" dirty="0"/>
              <a:t>s</a:t>
            </a:r>
            <a:r>
              <a:rPr lang="en-US" dirty="0" smtClean="0"/>
              <a:t>how the correct documentation is through a paystub.  </a:t>
            </a:r>
            <a:r>
              <a:rPr lang="en-US" dirty="0" smtClean="0"/>
              <a:t>However this </a:t>
            </a:r>
            <a:r>
              <a:rPr lang="en-US" dirty="0" smtClean="0"/>
              <a:t>paystub does not show the routing and bank account number so to prove the individual was paid you must provide a copy of the </a:t>
            </a:r>
            <a:r>
              <a:rPr lang="en-US" dirty="0" smtClean="0"/>
              <a:t>grantee bank statement as well.  </a:t>
            </a:r>
            <a:r>
              <a:rPr lang="en-US" dirty="0" smtClean="0"/>
              <a:t>If multiple payroll checks are deducted from </a:t>
            </a:r>
            <a:r>
              <a:rPr lang="en-US" dirty="0" smtClean="0"/>
              <a:t>the grantee </a:t>
            </a:r>
            <a:r>
              <a:rPr lang="en-US" dirty="0" smtClean="0"/>
              <a:t>bank statement in one lump sum, </a:t>
            </a:r>
            <a:r>
              <a:rPr lang="en-US" dirty="0" smtClean="0"/>
              <a:t>attach </a:t>
            </a:r>
            <a:r>
              <a:rPr lang="en-US" dirty="0" smtClean="0"/>
              <a:t>a copy of the payroll </a:t>
            </a:r>
            <a:r>
              <a:rPr lang="en-US" dirty="0" smtClean="0"/>
              <a:t>earnings report </a:t>
            </a:r>
            <a:r>
              <a:rPr lang="en-US" dirty="0" smtClean="0"/>
              <a:t>indicating the total </a:t>
            </a:r>
            <a:r>
              <a:rPr lang="en-US" dirty="0" smtClean="0"/>
              <a:t>amount (see next slide).  </a:t>
            </a:r>
            <a:r>
              <a:rPr lang="en-US" dirty="0" smtClean="0"/>
              <a:t>Please remember to black out any confidential information (i.e. social security number, bank account number)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744"/>
          </a:xfrm>
        </p:spPr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Example </a:t>
            </a:r>
            <a:r>
              <a:rPr lang="en-US" sz="5400" dirty="0" smtClean="0"/>
              <a:t>2 of </a:t>
            </a:r>
            <a:r>
              <a:rPr lang="en-US" sz="5400" dirty="0" smtClean="0"/>
              <a:t>Payroll Earnings Report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75" y="1276966"/>
            <a:ext cx="761238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9790" y="4565705"/>
            <a:ext cx="10568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This report would prove the paystub on the previous slide was part of a larger payroll run and support the one lump sum being deducted from the bank statement for payroll.  If </a:t>
            </a:r>
            <a:r>
              <a:rPr lang="en-US" dirty="0">
                <a:solidFill>
                  <a:prstClr val="black"/>
                </a:solidFill>
              </a:rPr>
              <a:t>multiple payroll checks are deducted from your bank statement in one lump sum, attached a copy of the payroll </a:t>
            </a:r>
            <a:r>
              <a:rPr lang="en-US" dirty="0" smtClean="0">
                <a:solidFill>
                  <a:prstClr val="black"/>
                </a:solidFill>
              </a:rPr>
              <a:t>earnings report or payroll register </a:t>
            </a:r>
            <a:r>
              <a:rPr lang="en-US" dirty="0">
                <a:solidFill>
                  <a:prstClr val="black"/>
                </a:solidFill>
              </a:rPr>
              <a:t>indicating the total amount.  Please remember to black out any confidential information (i.e. social security number, bank account number)    </a:t>
            </a:r>
          </a:p>
        </p:txBody>
      </p:sp>
    </p:spTree>
    <p:extLst>
      <p:ext uri="{BB962C8B-B14F-4D97-AF65-F5344CB8AC3E}">
        <p14:creationId xmlns:p14="http://schemas.microsoft.com/office/powerpoint/2010/main" val="1666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Fringe Benefit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FICA </a:t>
            </a:r>
            <a:r>
              <a:rPr lang="en-US" dirty="0" smtClean="0"/>
              <a:t>taxes, unemployment taxes, workers compensation insurance and any other type of </a:t>
            </a:r>
            <a:r>
              <a:rPr lang="en-US" dirty="0" smtClean="0"/>
              <a:t>insurances, </a:t>
            </a:r>
            <a:r>
              <a:rPr lang="en-US" dirty="0" smtClean="0"/>
              <a:t>PAID by the </a:t>
            </a:r>
            <a:r>
              <a:rPr lang="en-US" dirty="0" smtClean="0"/>
              <a:t>employer only,  </a:t>
            </a:r>
            <a:r>
              <a:rPr lang="en-US" dirty="0" smtClean="0"/>
              <a:t>must clearly be defined (for each employee; not in total) on a payroll earnings report, general ledger or other support documentation. </a:t>
            </a:r>
            <a:r>
              <a:rPr lang="en-US" dirty="0" smtClean="0"/>
              <a:t>NCA can only reimburse for gross salaries (employer FICA taxes and employer paid benefits).</a:t>
            </a:r>
            <a:endParaRPr lang="en-US" dirty="0" smtClean="0"/>
          </a:p>
          <a:p>
            <a:r>
              <a:rPr lang="en-US" dirty="0" smtClean="0"/>
              <a:t>Taxes and all benefits must be allocated to the grant in the same manner as salaries and only for employees approved under the grant.  </a:t>
            </a:r>
            <a:r>
              <a:rPr lang="en-US" sz="2400" dirty="0" smtClean="0"/>
              <a:t>(Example:  if 20% of salaries were allocated for an employee then only 20% of taxes and benefits can be allocated.)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8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Reimbursement Proof </a:t>
            </a:r>
            <a:r>
              <a:rPr lang="en-US" b="1" dirty="0" smtClean="0"/>
              <a:t>of Payment </a:t>
            </a:r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982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ELECTRONIC BILL PAY SERVICE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790" y="4685346"/>
            <a:ext cx="10568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This report would prove the a vendor has been paid through an online bill pay service.  A copy of the detailed invoice and bank statement proving the amount of the invoice was deducted would be needed.  Please </a:t>
            </a:r>
            <a:r>
              <a:rPr lang="en-US" dirty="0">
                <a:solidFill>
                  <a:prstClr val="black"/>
                </a:solidFill>
              </a:rPr>
              <a:t>remember to black out any confidential </a:t>
            </a:r>
            <a:r>
              <a:rPr lang="en-US" dirty="0" smtClean="0">
                <a:solidFill>
                  <a:prstClr val="black"/>
                </a:solidFill>
              </a:rPr>
              <a:t>information.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3" y="1815173"/>
            <a:ext cx="1030986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3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Direct Deposit- Vendor Invoice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2" y="1850338"/>
            <a:ext cx="6632566" cy="4351338"/>
          </a:xfrm>
        </p:spPr>
      </p:pic>
      <p:sp>
        <p:nvSpPr>
          <p:cNvPr id="3" name="TextBox 2"/>
          <p:cNvSpPr txBox="1"/>
          <p:nvPr/>
        </p:nvSpPr>
        <p:spPr>
          <a:xfrm>
            <a:off x="7364628" y="2356022"/>
            <a:ext cx="44274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some larger organizations like </a:t>
            </a:r>
          </a:p>
          <a:p>
            <a:r>
              <a:rPr lang="en-US" dirty="0"/>
              <a:t>h</a:t>
            </a:r>
            <a:r>
              <a:rPr lang="en-US" dirty="0" smtClean="0"/>
              <a:t>ospitals the direct deposit information </a:t>
            </a:r>
          </a:p>
          <a:p>
            <a:r>
              <a:rPr lang="en-US" dirty="0"/>
              <a:t>m</a:t>
            </a:r>
            <a:r>
              <a:rPr lang="en-US" dirty="0" smtClean="0"/>
              <a:t>ay show up as a vendor invoice.  The </a:t>
            </a:r>
          </a:p>
          <a:p>
            <a:r>
              <a:rPr lang="en-US" dirty="0"/>
              <a:t>f</a:t>
            </a:r>
            <a:r>
              <a:rPr lang="en-US" dirty="0" smtClean="0"/>
              <a:t>ollowing example is allowable since it </a:t>
            </a:r>
          </a:p>
          <a:p>
            <a:r>
              <a:rPr lang="en-US" dirty="0"/>
              <a:t>s</a:t>
            </a:r>
            <a:r>
              <a:rPr lang="en-US" dirty="0" smtClean="0"/>
              <a:t>hows the payment number, “EEE”, </a:t>
            </a:r>
          </a:p>
          <a:p>
            <a:r>
              <a:rPr lang="en-US" dirty="0"/>
              <a:t>i</a:t>
            </a:r>
            <a:r>
              <a:rPr lang="en-US" dirty="0" smtClean="0"/>
              <a:t>nformation about the payment being issued,</a:t>
            </a:r>
          </a:p>
          <a:p>
            <a:r>
              <a:rPr lang="en-US" dirty="0"/>
              <a:t>a</a:t>
            </a:r>
            <a:r>
              <a:rPr lang="en-US" dirty="0" smtClean="0"/>
              <a:t>nd payment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8360</TotalTime>
  <Words>821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Examples of Proof of Payment - Personnel</vt:lpstr>
      <vt:lpstr>PowerPoint Presentation</vt:lpstr>
      <vt:lpstr>PowerPoint Presentation</vt:lpstr>
      <vt:lpstr> Example of Direct Deposit 2- printed for the employee and sent to the bank to request the Direct Deposit </vt:lpstr>
      <vt:lpstr> Example 2 of Payroll Earnings Report </vt:lpstr>
      <vt:lpstr>Fringe Benefit Reporting</vt:lpstr>
      <vt:lpstr>Reimbursement Proof of Payment Examples</vt:lpstr>
      <vt:lpstr>EXAMPLE OF ELECTRONIC BILL PAY SERVICE</vt:lpstr>
      <vt:lpstr>Example of Direct Deposit- Vendor Invoice</vt:lpstr>
      <vt:lpstr>Example of Reimbursement Canceled Check</vt:lpstr>
      <vt:lpstr>Proof of Payment Examples for Purchases</vt:lpstr>
      <vt:lpstr>Examples of Items Purchased with Credit Cards</vt:lpstr>
      <vt:lpstr>Examples of Items Purchased with Checks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cacprograms-northeast</dc:creator>
  <cp:lastModifiedBy>Irina Hein</cp:lastModifiedBy>
  <cp:revision>28</cp:revision>
  <dcterms:created xsi:type="dcterms:W3CDTF">2016-03-23T19:59:30Z</dcterms:created>
  <dcterms:modified xsi:type="dcterms:W3CDTF">2016-06-13T16:42:36Z</dcterms:modified>
</cp:coreProperties>
</file>