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7" r:id="rId4"/>
    <p:sldId id="264" r:id="rId5"/>
    <p:sldId id="260" r:id="rId6"/>
    <p:sldId id="261" r:id="rId7"/>
    <p:sldId id="258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1"/>
    <p:restoredTop sz="96327"/>
  </p:normalViewPr>
  <p:slideViewPr>
    <p:cSldViewPr snapToGrid="0" snapToObjects="1">
      <p:cViewPr varScale="1">
        <p:scale>
          <a:sx n="154" d="100"/>
          <a:sy n="154" d="100"/>
        </p:scale>
        <p:origin x="10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BC73D-2E36-C947-8A56-589FAEF41E28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4E13A-A145-F745-B25F-D1D1572D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7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7253-26F6-884F-BD0C-8A38A4A73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69067"/>
            <a:ext cx="11274552" cy="1240895"/>
          </a:xfrm>
        </p:spPr>
        <p:txBody>
          <a:bodyPr lIns="0" rIns="0" bIns="0"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CC200-A483-CC40-AA65-19B36B86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466" y="134844"/>
            <a:ext cx="2452286" cy="365125"/>
          </a:xfrm>
        </p:spPr>
        <p:txBody>
          <a:bodyPr r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35B47-6090-3447-9002-B78AF60438C0}"/>
              </a:ext>
            </a:extLst>
          </p:cNvPr>
          <p:cNvCxnSpPr/>
          <p:nvPr userDrawn="1"/>
        </p:nvCxnSpPr>
        <p:spPr>
          <a:xfrm>
            <a:off x="457200" y="3640660"/>
            <a:ext cx="1127455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D88C67B-0A4D-6C4E-968B-6A4C78DA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1828800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C9F7FD5-9F68-2D41-A887-171446F39E25}" type="datetimeFigureOut">
              <a:rPr lang="en-US" smtClean="0"/>
              <a:pPr/>
              <a:t>4/12/2021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4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7253-26F6-884F-BD0C-8A38A4A73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01994"/>
            <a:ext cx="11274552" cy="1240895"/>
          </a:xfrm>
        </p:spPr>
        <p:txBody>
          <a:bodyPr lIns="0" tIns="0" rIns="0" bIns="0"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CC200-A483-CC40-AA65-19B36B86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466" y="134844"/>
            <a:ext cx="2452286" cy="365125"/>
          </a:xfrm>
        </p:spPr>
        <p:txBody>
          <a:bodyPr r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35B47-6090-3447-9002-B78AF60438C0}"/>
              </a:ext>
            </a:extLst>
          </p:cNvPr>
          <p:cNvCxnSpPr/>
          <p:nvPr userDrawn="1"/>
        </p:nvCxnSpPr>
        <p:spPr>
          <a:xfrm>
            <a:off x="457200" y="585216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D88C67B-0A4D-6C4E-968B-6A4C78DA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134844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9F7FD5-9F68-2D41-A887-171446F39E25}" type="datetimeFigureOut">
              <a:rPr lang="en-US" smtClean="0"/>
              <a:pPr/>
              <a:t>4/12/2021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6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5814-07EA-014C-A543-E892CC1A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5216"/>
            <a:ext cx="11274551" cy="822960"/>
          </a:xfrm>
        </p:spPr>
        <p:txBody>
          <a:bodyPr lIns="0" r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5A03-D1B6-D446-AFF8-0D32D7CB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4752"/>
            <a:ext cx="9330267" cy="1099110"/>
          </a:xfrm>
        </p:spPr>
        <p:txBody>
          <a:bodyPr lIns="0" tIns="0" rIns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5F45-72B5-5A42-BEE9-4B38DB66F799}"/>
              </a:ext>
            </a:extLst>
          </p:cNvPr>
          <p:cNvCxnSpPr/>
          <p:nvPr userDrawn="1"/>
        </p:nvCxnSpPr>
        <p:spPr>
          <a:xfrm>
            <a:off x="457200" y="585216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749DB9-4D33-464A-A9FA-64A020829B3A}"/>
              </a:ext>
            </a:extLst>
          </p:cNvPr>
          <p:cNvSpPr txBox="1">
            <a:spLocks/>
          </p:cNvSpPr>
          <p:nvPr userDrawn="1"/>
        </p:nvSpPr>
        <p:spPr>
          <a:xfrm>
            <a:off x="9279466" y="134844"/>
            <a:ext cx="245228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78D4739-DE6C-6644-9C46-3908B94F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" y="5961888"/>
            <a:ext cx="736600" cy="736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840CE2-97F0-C847-8209-21BD45663B3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34589" y="5494375"/>
            <a:ext cx="2560320" cy="448734"/>
          </a:xfrm>
        </p:spPr>
        <p:txBody>
          <a:bodyPr lIns="0" tIns="0" rIns="0" anchor="ctr" anchorCtr="0">
            <a:noAutofit/>
          </a:bodyPr>
          <a:lstStyle>
            <a:lvl1pPr marL="0" indent="0" algn="ctr">
              <a:buNone/>
              <a:defRPr sz="15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0A6060-5DC9-C841-8F10-D25887ABDA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15840" y="5494375"/>
            <a:ext cx="2560320" cy="448734"/>
          </a:xfrm>
        </p:spPr>
        <p:txBody>
          <a:bodyPr lIns="0" tIns="0" rIns="0" anchor="ctr" anchorCtr="0">
            <a:noAutofit/>
          </a:bodyPr>
          <a:lstStyle>
            <a:lvl1pPr marL="0" indent="0" algn="ctr">
              <a:buNone/>
              <a:defRPr sz="15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0D1C5E-C8A1-614E-8E0B-BE85ED097C3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7090" y="5494375"/>
            <a:ext cx="2560320" cy="448734"/>
          </a:xfrm>
        </p:spPr>
        <p:txBody>
          <a:bodyPr lIns="0" tIns="0" rIns="0" anchor="ctr" anchorCtr="0">
            <a:noAutofit/>
          </a:bodyPr>
          <a:lstStyle>
            <a:lvl1pPr marL="0" indent="0" algn="ctr">
              <a:buNone/>
              <a:defRPr sz="15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13E4FC-7A07-E147-997A-C3BFCBEA7A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34589" y="5958961"/>
            <a:ext cx="2560320" cy="290511"/>
          </a:xfrm>
        </p:spPr>
        <p:txBody>
          <a:bodyPr lIns="0" tIns="0" rIns="0" anchor="ctr" anchorCtr="0">
            <a:noAutofit/>
          </a:bodyPr>
          <a:lstStyle>
            <a:lvl1pPr marL="0" indent="0" algn="ctr">
              <a:buNone/>
              <a:defRPr sz="1100" i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05FA71A-924F-0F4E-AE69-021641A4DF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15840" y="5958961"/>
            <a:ext cx="2560320" cy="290511"/>
          </a:xfrm>
        </p:spPr>
        <p:txBody>
          <a:bodyPr lIns="0" tIns="0" rIns="0" anchor="ctr" anchorCtr="0">
            <a:noAutofit/>
          </a:bodyPr>
          <a:lstStyle>
            <a:lvl1pPr marL="0" indent="0" algn="ctr">
              <a:buNone/>
              <a:defRPr sz="1100" i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C7B83ED-2F41-474C-8C85-40921706A1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97090" y="5958961"/>
            <a:ext cx="2560320" cy="290511"/>
          </a:xfrm>
        </p:spPr>
        <p:txBody>
          <a:bodyPr lIns="0" tIns="0" rIns="0" anchor="ctr" anchorCtr="0">
            <a:noAutofit/>
          </a:bodyPr>
          <a:lstStyle>
            <a:lvl1pPr marL="0" indent="0" algn="ctr">
              <a:buNone/>
              <a:defRPr sz="1100" i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4BC756-5888-644D-B1AB-337CED96C314}"/>
              </a:ext>
            </a:extLst>
          </p:cNvPr>
          <p:cNvCxnSpPr/>
          <p:nvPr userDrawn="1"/>
        </p:nvCxnSpPr>
        <p:spPr>
          <a:xfrm>
            <a:off x="2035724" y="5889379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B46A81-E484-8B4C-BCE4-6F92267CEBDC}"/>
              </a:ext>
            </a:extLst>
          </p:cNvPr>
          <p:cNvCxnSpPr/>
          <p:nvPr userDrawn="1"/>
        </p:nvCxnSpPr>
        <p:spPr>
          <a:xfrm>
            <a:off x="5410200" y="5889379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847247-79A1-6C49-8FAD-E27363C0AD62}"/>
              </a:ext>
            </a:extLst>
          </p:cNvPr>
          <p:cNvCxnSpPr/>
          <p:nvPr userDrawn="1"/>
        </p:nvCxnSpPr>
        <p:spPr>
          <a:xfrm>
            <a:off x="8813127" y="5889379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4FAB87D-EFF6-0747-A6CE-CBB89EBDA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4590" y="2853615"/>
            <a:ext cx="2560320" cy="2560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F25BD502-D990-DC43-9A2B-087E1DC44B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14314" y="2853615"/>
            <a:ext cx="2560320" cy="2560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1618BEB2-F110-694D-B30F-7F5FAD998B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4038" y="2853615"/>
            <a:ext cx="2560320" cy="25603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E141A83-5065-D445-99F3-0191CE4687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736" y="6309360"/>
            <a:ext cx="1065665" cy="4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0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5814-07EA-014C-A543-E892CC1A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5216"/>
            <a:ext cx="11274551" cy="822960"/>
          </a:xfrm>
        </p:spPr>
        <p:txBody>
          <a:bodyPr lIns="0" r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5F45-72B5-5A42-BEE9-4B38DB66F799}"/>
              </a:ext>
            </a:extLst>
          </p:cNvPr>
          <p:cNvCxnSpPr/>
          <p:nvPr userDrawn="1"/>
        </p:nvCxnSpPr>
        <p:spPr>
          <a:xfrm>
            <a:off x="457200" y="585216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749DB9-4D33-464A-A9FA-64A020829B3A}"/>
              </a:ext>
            </a:extLst>
          </p:cNvPr>
          <p:cNvSpPr txBox="1">
            <a:spLocks/>
          </p:cNvSpPr>
          <p:nvPr userDrawn="1"/>
        </p:nvSpPr>
        <p:spPr>
          <a:xfrm>
            <a:off x="9279466" y="134844"/>
            <a:ext cx="245228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4007546-3316-E545-BF9E-C6340B71B1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" y="5961888"/>
            <a:ext cx="736600" cy="736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264481-7B1A-4348-8719-86B074ED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4752"/>
            <a:ext cx="11274551" cy="4351338"/>
          </a:xfrm>
        </p:spPr>
        <p:txBody>
          <a:bodyPr lIns="0" tIns="0" rIns="0">
            <a:noAutofit/>
          </a:bodyPr>
          <a:lstStyle>
            <a:lvl1pPr marL="228600" indent="-228600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FontTx/>
              <a:buBlip>
                <a:blip r:embed="rId4"/>
              </a:buBlip>
              <a:defRPr sz="1600"/>
            </a:lvl1pPr>
            <a:lvl2pPr marL="685800" indent="-22860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5"/>
              </a:buBlip>
              <a:defRPr sz="1600"/>
            </a:lvl2pPr>
            <a:lvl3pPr marL="1143000" indent="-228600">
              <a:lnSpc>
                <a:spcPts val="17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6"/>
              </a:buBlip>
              <a:defRPr sz="1400"/>
            </a:lvl3pPr>
            <a:lvl4pPr marL="1600200" indent="-228600">
              <a:lnSpc>
                <a:spcPts val="1600"/>
              </a:lnSpc>
              <a:spcBef>
                <a:spcPts val="100"/>
              </a:spcBef>
              <a:spcAft>
                <a:spcPts val="200"/>
              </a:spcAft>
              <a:buFontTx/>
              <a:buBlip>
                <a:blip r:embed="rId7"/>
              </a:buBlip>
              <a:defRPr sz="12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B146EC5-B154-F547-9E39-E29177F2C3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73736" y="6309360"/>
            <a:ext cx="1065665" cy="4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8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5814-07EA-014C-A543-E892CC1A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85216"/>
            <a:ext cx="11274552" cy="822960"/>
          </a:xfrm>
        </p:spPr>
        <p:txBody>
          <a:bodyPr lIns="0" r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5A03-D1B6-D446-AFF8-0D32D7CB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4752"/>
            <a:ext cx="9253728" cy="1097280"/>
          </a:xfrm>
        </p:spPr>
        <p:txBody>
          <a:bodyPr lIns="0" tIns="0" rIns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5F45-72B5-5A42-BEE9-4B38DB66F799}"/>
              </a:ext>
            </a:extLst>
          </p:cNvPr>
          <p:cNvCxnSpPr/>
          <p:nvPr userDrawn="1"/>
        </p:nvCxnSpPr>
        <p:spPr>
          <a:xfrm>
            <a:off x="457200" y="585216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749DB9-4D33-464A-A9FA-64A020829B3A}"/>
              </a:ext>
            </a:extLst>
          </p:cNvPr>
          <p:cNvSpPr txBox="1">
            <a:spLocks/>
          </p:cNvSpPr>
          <p:nvPr userDrawn="1"/>
        </p:nvSpPr>
        <p:spPr>
          <a:xfrm>
            <a:off x="9279466" y="134844"/>
            <a:ext cx="245228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4007546-3316-E545-BF9E-C6340B71B1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" y="5961888"/>
            <a:ext cx="736600" cy="736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A1F9E1-F296-0042-A2BC-2EF1BC2440E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198" y="5553307"/>
            <a:ext cx="4901171" cy="408582"/>
          </a:xfr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A2C064-2E5B-BC42-A042-60626978BEDC}"/>
              </a:ext>
            </a:extLst>
          </p:cNvPr>
          <p:cNvCxnSpPr/>
          <p:nvPr userDrawn="1"/>
        </p:nvCxnSpPr>
        <p:spPr>
          <a:xfrm>
            <a:off x="5577840" y="2660904"/>
            <a:ext cx="0" cy="3319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FAC0DF-7D5F-E849-B6B4-645D2FD2CBB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97298" y="2660904"/>
            <a:ext cx="5934452" cy="1498054"/>
          </a:xfrm>
        </p:spPr>
        <p:txBody>
          <a:bodyPr lIns="0" tIns="0" rIns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668C9D-9640-DB46-9F9F-47099D0660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" y="2660904"/>
            <a:ext cx="4901184" cy="282549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EBC2D1-9835-1F47-A01C-C536366FE1B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23270" y="4478553"/>
            <a:ext cx="4308479" cy="1483335"/>
          </a:xfrm>
        </p:spPr>
        <p:txBody>
          <a:bodyPr lIns="0" tIns="0" rIns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227E7E2-0E14-854D-A8DE-916E45A231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7299" y="4478553"/>
            <a:ext cx="1492964" cy="14813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289E798-99EE-7547-ABAB-89040A5B1A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736" y="6309360"/>
            <a:ext cx="1065665" cy="4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5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5814-07EA-014C-A543-E892CC1A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5216"/>
            <a:ext cx="11274551" cy="822960"/>
          </a:xfrm>
        </p:spPr>
        <p:txBody>
          <a:bodyPr lIns="0"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5A03-D1B6-D446-AFF8-0D32D7CB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4752"/>
            <a:ext cx="11274551" cy="4351338"/>
          </a:xfrm>
        </p:spPr>
        <p:txBody>
          <a:bodyPr lIns="0">
            <a:noAutofit/>
          </a:bodyPr>
          <a:lstStyle>
            <a:lvl1pPr marL="228600" indent="-228600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FontTx/>
              <a:buBlip>
                <a:blip r:embed="rId3"/>
              </a:buBlip>
              <a:defRPr sz="1600"/>
            </a:lvl1pPr>
            <a:lvl2pPr marL="685800" indent="-228600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4"/>
              </a:buBlip>
              <a:defRPr sz="1600"/>
            </a:lvl2pPr>
            <a:lvl3pPr marL="1143000" indent="-228600">
              <a:lnSpc>
                <a:spcPts val="17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5"/>
              </a:buBlip>
              <a:defRPr sz="1400"/>
            </a:lvl3pPr>
            <a:lvl4pPr marL="1600200" indent="-228600">
              <a:lnSpc>
                <a:spcPts val="1600"/>
              </a:lnSpc>
              <a:spcBef>
                <a:spcPts val="100"/>
              </a:spcBef>
              <a:spcAft>
                <a:spcPts val="200"/>
              </a:spcAft>
              <a:buFontTx/>
              <a:buBlip>
                <a:blip r:embed="rId6"/>
              </a:buBlip>
              <a:defRPr sz="12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5F45-72B5-5A42-BEE9-4B38DB66F799}"/>
              </a:ext>
            </a:extLst>
          </p:cNvPr>
          <p:cNvCxnSpPr/>
          <p:nvPr userDrawn="1"/>
        </p:nvCxnSpPr>
        <p:spPr>
          <a:xfrm>
            <a:off x="457200" y="585216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749DB9-4D33-464A-A9FA-64A020829B3A}"/>
              </a:ext>
            </a:extLst>
          </p:cNvPr>
          <p:cNvSpPr txBox="1">
            <a:spLocks/>
          </p:cNvSpPr>
          <p:nvPr userDrawn="1"/>
        </p:nvSpPr>
        <p:spPr>
          <a:xfrm>
            <a:off x="9279466" y="134844"/>
            <a:ext cx="245228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1F13967-4E5B-9C49-8580-7BFBBAD72C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3736" y="6309360"/>
            <a:ext cx="1065665" cy="4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5814-07EA-014C-A543-E892CC1A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33836"/>
            <a:ext cx="11274551" cy="1762126"/>
          </a:xfrm>
        </p:spPr>
        <p:txBody>
          <a:bodyPr lIns="0" rIns="0" anchor="b" anchorCtr="0">
            <a:noAutofit/>
          </a:bodyPr>
          <a:lstStyle>
            <a:lvl1pPr>
              <a:defRPr sz="85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5A03-D1B6-D446-AFF8-0D32D7CB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726" y="3555442"/>
            <a:ext cx="4600391" cy="1828800"/>
          </a:xfrm>
        </p:spPr>
        <p:txBody>
          <a:bodyPr lIns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5F45-72B5-5A42-BEE9-4B38DB66F799}"/>
              </a:ext>
            </a:extLst>
          </p:cNvPr>
          <p:cNvCxnSpPr/>
          <p:nvPr userDrawn="1"/>
        </p:nvCxnSpPr>
        <p:spPr>
          <a:xfrm>
            <a:off x="457200" y="3383280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749DB9-4D33-464A-A9FA-64A020829B3A}"/>
              </a:ext>
            </a:extLst>
          </p:cNvPr>
          <p:cNvSpPr txBox="1">
            <a:spLocks/>
          </p:cNvSpPr>
          <p:nvPr userDrawn="1"/>
        </p:nvSpPr>
        <p:spPr>
          <a:xfrm>
            <a:off x="9279466" y="134844"/>
            <a:ext cx="245228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8AD21-3E30-754A-909D-03AB25905E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A940B18-AF76-A146-AD8D-4DDCBD81C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3555441"/>
            <a:ext cx="2971800" cy="14149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18EC12-A70A-7047-8D39-D4D188DA638D}"/>
              </a:ext>
            </a:extLst>
          </p:cNvPr>
          <p:cNvCxnSpPr/>
          <p:nvPr userDrawn="1"/>
        </p:nvCxnSpPr>
        <p:spPr>
          <a:xfrm>
            <a:off x="3634951" y="3555441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73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982A3-317C-4B43-BB80-E4E7395F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ACAF9-EAA6-BC4B-B01F-3FCC8CB82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875E5-5896-3B45-879B-90264B5A2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8AD21-3E30-754A-909D-03AB25905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6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6" r:id="rId4"/>
    <p:sldLayoutId id="2147483657" r:id="rId5"/>
    <p:sldLayoutId id="2147483658" r:id="rId6"/>
    <p:sldLayoutId id="2147483659" r:id="rId7"/>
    <p:sldLayoutId id="2147483655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714A4-5228-484E-9D25-4B781B3C5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Lorem ipsum </a:t>
            </a:r>
            <a:r>
              <a:rPr lang="en-US" b="1" dirty="0"/>
              <a:t>DOLORE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1AACF-6FC3-694E-89B3-D0588021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AD21-3E30-754A-909D-03AB25905ECB}" type="slidenum">
              <a:rPr lang="en-US" smtClean="0">
                <a:solidFill>
                  <a:srgbClr val="FFFFFF"/>
                </a:solidFill>
              </a:rPr>
              <a:pPr/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CAA9C-9E7B-CF48-B99B-3F30F6E87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7641-2FDB-2845-A07C-BB8B15DCB146}" type="datetime2">
              <a:rPr lang="en-US" smtClean="0"/>
              <a:t>Monday, April 12,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7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9BFC-68BE-354B-9ABB-C78D37ACB5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Lorem ipsum </a:t>
            </a:r>
            <a:r>
              <a:rPr lang="en-US" b="1" dirty="0"/>
              <a:t>DOLORE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E3B2D-95CA-EF44-B495-0160F441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AD21-3E30-754A-909D-03AB25905E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77D2C-0172-CD43-9109-AB680FB4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3953-6E0F-F941-97CA-CF8D7263EB41}" type="datetime2">
              <a:rPr lang="en-US" smtClean="0"/>
              <a:t>Monday, April 12,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32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903E26-0535-DD4C-9D89-832AC5E2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b="1" dirty="0"/>
              <a:t>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E334F0-96BD-A14A-B7D9-4757DDF6E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aliquam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volutpat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A45C6-376F-934F-9FC7-42FB5B2D5F4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Trevon Logan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C7CC62-6B28-EC4F-B247-8E8BF453AD5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Pat Torres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A16E81-4401-A341-A2BF-148E97B9FA2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Caleb Thornton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148B29-8853-E041-AE1C-6951D0AABD8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Title Line 1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B596A6-F47A-3041-A266-F7D2F4EEE82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Title Line 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E1A9FC-7F03-3A47-B51F-948353E7428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Title Line 3</a:t>
            </a:r>
          </a:p>
        </p:txBody>
      </p:sp>
      <p:pic>
        <p:nvPicPr>
          <p:cNvPr id="25" name="Picture Placeholder 24" descr="A person sitting at a table&#10;&#10;Description automatically generated">
            <a:extLst>
              <a:ext uri="{FF2B5EF4-FFF2-40B4-BE49-F238E27FC236}">
                <a16:creationId xmlns:a16="http://schemas.microsoft.com/office/drawing/2014/main" id="{C2B48828-7C1A-D943-BD99-948A38E164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5738" t="838" r="13627" b="45405"/>
          <a:stretch/>
        </p:blipFill>
        <p:spPr>
          <a:xfrm>
            <a:off x="1434590" y="2853615"/>
            <a:ext cx="2560320" cy="2560320"/>
          </a:xfrm>
          <a:prstGeom prst="ellipse">
            <a:avLst/>
          </a:prstGeom>
        </p:spPr>
      </p:pic>
      <p:pic>
        <p:nvPicPr>
          <p:cNvPr id="28" name="Picture Placeholder 2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BCE5011-2AD4-734D-86F0-2099E72791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9861" t="15701" r="9290" b="30400"/>
          <a:stretch/>
        </p:blipFill>
        <p:spPr>
          <a:xfrm>
            <a:off x="4814314" y="2853615"/>
            <a:ext cx="2560320" cy="2560320"/>
          </a:xfrm>
          <a:prstGeom prst="ellipse">
            <a:avLst/>
          </a:prstGeom>
        </p:spPr>
      </p:pic>
      <p:pic>
        <p:nvPicPr>
          <p:cNvPr id="30" name="Picture Placeholder 29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F3B09E01-579D-904C-A02F-99F06988067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27369" t="9000" r="30332" b="47465"/>
          <a:stretch/>
        </p:blipFill>
        <p:spPr>
          <a:xfrm>
            <a:off x="8194038" y="2853615"/>
            <a:ext cx="2560320" cy="2560320"/>
          </a:xfrm>
          <a:prstGeom prst="ellipse">
            <a:avLst/>
          </a:prstGeom>
        </p:spPr>
      </p:pic>
      <p:pic>
        <p:nvPicPr>
          <p:cNvPr id="13" name="Picture 12" descr="A close up of a necklace&#10;&#10;Description automatically generated">
            <a:extLst>
              <a:ext uri="{FF2B5EF4-FFF2-40B4-BE49-F238E27FC236}">
                <a16:creationId xmlns:a16="http://schemas.microsoft.com/office/drawing/2014/main" id="{25FF3B35-A6B9-F64F-990C-069F82DEC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393" y="2498801"/>
            <a:ext cx="2831607" cy="2766060"/>
          </a:xfrm>
          <a:prstGeom prst="rect">
            <a:avLst/>
          </a:prstGeom>
        </p:spPr>
      </p:pic>
      <p:pic>
        <p:nvPicPr>
          <p:cNvPr id="15" name="Picture 14" descr="A close up of a necklace&#10;&#10;Description automatically generated">
            <a:extLst>
              <a:ext uri="{FF2B5EF4-FFF2-40B4-BE49-F238E27FC236}">
                <a16:creationId xmlns:a16="http://schemas.microsoft.com/office/drawing/2014/main" id="{A1052749-A7CD-FA4B-AC92-458EFA644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204" y="2614421"/>
            <a:ext cx="2779046" cy="2766060"/>
          </a:xfrm>
          <a:prstGeom prst="rect">
            <a:avLst/>
          </a:prstGeom>
        </p:spPr>
      </p:pic>
      <p:pic>
        <p:nvPicPr>
          <p:cNvPr id="17" name="Picture 16" descr="A picture containing cable, mirror&#10;&#10;Description automatically generated">
            <a:extLst>
              <a:ext uri="{FF2B5EF4-FFF2-40B4-BE49-F238E27FC236}">
                <a16:creationId xmlns:a16="http://schemas.microsoft.com/office/drawing/2014/main" id="{9B5086E1-E647-674F-A264-00D9E3F27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546" y="2586254"/>
            <a:ext cx="2876152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5A4B-B318-214D-B5B0-0D4BB2B8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b="1" dirty="0"/>
              <a:t>EUSIMOD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912FA-6CEE-204A-B9B2-AD54EB2A0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aliquam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volutpat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Viverra</a:t>
            </a:r>
            <a:r>
              <a:rPr lang="en-US" dirty="0"/>
              <a:t> ac </a:t>
            </a: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pretium</a:t>
            </a:r>
            <a:endParaRPr lang="en-US" dirty="0"/>
          </a:p>
          <a:p>
            <a:r>
              <a:rPr lang="en-US" dirty="0"/>
              <a:t>Nam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tempus </a:t>
            </a:r>
            <a:r>
              <a:rPr lang="en-US" dirty="0" err="1"/>
              <a:t>quis</a:t>
            </a:r>
            <a:r>
              <a:rPr lang="en-US" dirty="0"/>
              <a:t> pharetra</a:t>
            </a:r>
          </a:p>
          <a:p>
            <a:pPr lvl="1"/>
            <a:r>
              <a:rPr lang="en-US" dirty="0" err="1"/>
              <a:t>Porttitor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dui</a:t>
            </a:r>
          </a:p>
          <a:p>
            <a:pPr lvl="1"/>
            <a:r>
              <a:rPr lang="en-US" dirty="0"/>
              <a:t>Sed non mi ligula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porta, nisi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ligula, in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et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vehicula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27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548A40F-3ADB-2141-AC9F-B14DB9D6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 diam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b="1" dirty="0"/>
              <a:t>EUSIMOD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C67787-6B83-C44D-BF90-5461FD396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aliquam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volutpat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9366D9A-8545-BE4C-9AD0-FD2A20C12FE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A4C82D-55E3-5B49-9EB5-9A4DB4762A7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 anchorCtr="0"/>
          <a:lstStyle/>
          <a:p>
            <a:r>
              <a:rPr lang="en-US" sz="2000" b="1" dirty="0"/>
              <a:t>Lorem ipsum dolor 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amet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nibhut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pic>
        <p:nvPicPr>
          <p:cNvPr id="29" name="Picture Placeholder 28" descr="A person sitting at a table&#10;&#10;Description automatically generated">
            <a:extLst>
              <a:ext uri="{FF2B5EF4-FFF2-40B4-BE49-F238E27FC236}">
                <a16:creationId xmlns:a16="http://schemas.microsoft.com/office/drawing/2014/main" id="{71BEE85B-195C-C146-A9A6-9E22B93795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6738" b="6738"/>
          <a:stretch>
            <a:fillRect/>
          </a:stretch>
        </p:blipFill>
        <p:spPr/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6CD8594-DA4B-334F-A170-2D9200E316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ctr" anchorCtr="0"/>
          <a:lstStyle/>
          <a:p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nibhut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pic>
        <p:nvPicPr>
          <p:cNvPr id="31" name="Picture Placeholder 30" descr="A close up of a logo&#10;&#10;Description automatically generated">
            <a:extLst>
              <a:ext uri="{FF2B5EF4-FFF2-40B4-BE49-F238E27FC236}">
                <a16:creationId xmlns:a16="http://schemas.microsoft.com/office/drawing/2014/main" id="{91DFD2A6-0888-9848-B593-7BBBEDA924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30897" t="-34389" r="-24325" b="-34160"/>
          <a:stretch/>
        </p:blipFill>
        <p:spPr>
          <a:xfrm>
            <a:off x="5797299" y="4478553"/>
            <a:ext cx="1492964" cy="1481328"/>
          </a:xfr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4FE5B4-4C1B-5B48-A421-3EF5A910D848}"/>
              </a:ext>
            </a:extLst>
          </p:cNvPr>
          <p:cNvCxnSpPr/>
          <p:nvPr/>
        </p:nvCxnSpPr>
        <p:spPr>
          <a:xfrm>
            <a:off x="5797295" y="4322618"/>
            <a:ext cx="5934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97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DBA2-85CE-B345-A64E-D9596754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b="1" dirty="0"/>
              <a:t>NOSTRUD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E4D4A-0D23-5F41-8EAA-9503D4B3F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aliquam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volutpat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br>
              <a:rPr lang="en-US" dirty="0"/>
            </a:b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endParaRPr lang="en-US" dirty="0"/>
          </a:p>
          <a:p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exerci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laoreet</a:t>
            </a:r>
            <a:r>
              <a:rPr lang="en-US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/>
              <a:t>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en-US" dirty="0"/>
          </a:p>
          <a:p>
            <a:pPr lvl="1"/>
            <a:r>
              <a:rPr lang="en-US" dirty="0" err="1"/>
              <a:t>Tincidunt</a:t>
            </a:r>
            <a:r>
              <a:rPr lang="en-US" dirty="0"/>
              <a:t> ad </a:t>
            </a:r>
            <a:r>
              <a:rPr lang="en-US" dirty="0" err="1"/>
              <a:t>magnt</a:t>
            </a:r>
            <a:r>
              <a:rPr lang="en-US" dirty="0"/>
              <a:t> </a:t>
            </a:r>
            <a:r>
              <a:rPr lang="en-US" dirty="0" err="1"/>
              <a:t>wisi</a:t>
            </a:r>
            <a:endParaRPr lang="en-US" dirty="0"/>
          </a:p>
          <a:p>
            <a:pPr lvl="2"/>
            <a:r>
              <a:rPr lang="en-US" dirty="0"/>
              <a:t>Ut </a:t>
            </a:r>
            <a:r>
              <a:rPr lang="en-US" dirty="0" err="1"/>
              <a:t>laoreet</a:t>
            </a:r>
            <a:r>
              <a:rPr lang="en-US" dirty="0"/>
              <a:t> dolore magna</a:t>
            </a:r>
          </a:p>
          <a:p>
            <a:pPr lvl="2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lvl="3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  <a:p>
            <a:pPr lvl="3"/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5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D4BE-67A3-494C-845C-1D4179F02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C4A6-7916-3947-84D6-99FA0623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Jane Smith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t. </a:t>
            </a:r>
            <a:r>
              <a:rPr lang="en-US" dirty="0"/>
              <a:t>000-000-0000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m. </a:t>
            </a:r>
            <a:r>
              <a:rPr lang="en-US" dirty="0"/>
              <a:t>000-000-0000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err="1">
                <a:solidFill>
                  <a:schemeClr val="accent1"/>
                </a:solidFill>
              </a:rPr>
              <a:t>jsmith@nationalchildrensalliance.org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err="1">
                <a:solidFill>
                  <a:schemeClr val="accent1"/>
                </a:solidFill>
              </a:rPr>
              <a:t>nationalchildrensalliance.org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9DA902-A5C9-C84B-920B-F1E34656F0A6}"/>
              </a:ext>
            </a:extLst>
          </p:cNvPr>
          <p:cNvCxnSpPr/>
          <p:nvPr/>
        </p:nvCxnSpPr>
        <p:spPr>
          <a:xfrm>
            <a:off x="207818" y="457200"/>
            <a:ext cx="0" cy="5943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2925C1-9E75-2846-8AD4-C63DAE3BA897}"/>
              </a:ext>
            </a:extLst>
          </p:cNvPr>
          <p:cNvCxnSpPr/>
          <p:nvPr/>
        </p:nvCxnSpPr>
        <p:spPr>
          <a:xfrm>
            <a:off x="458724" y="216131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75BD8C57-2E41-6540-A4C6-0122039D8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857" y="615392"/>
            <a:ext cx="2574188" cy="2514600"/>
          </a:xfrm>
          <a:prstGeom prst="rect">
            <a:avLst/>
          </a:prstGeom>
        </p:spPr>
      </p:pic>
      <p:pic>
        <p:nvPicPr>
          <p:cNvPr id="9" name="Picture 8" descr="A close up of a necklace&#10;&#10;Description automatically generated">
            <a:extLst>
              <a:ext uri="{FF2B5EF4-FFF2-40B4-BE49-F238E27FC236}">
                <a16:creationId xmlns:a16="http://schemas.microsoft.com/office/drawing/2014/main" id="{B828D7E6-D0BB-4441-8879-D02EB7D38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61" y="693977"/>
            <a:ext cx="2526405" cy="2514600"/>
          </a:xfrm>
          <a:prstGeom prst="rect">
            <a:avLst/>
          </a:prstGeom>
        </p:spPr>
      </p:pic>
      <p:pic>
        <p:nvPicPr>
          <p:cNvPr id="10" name="Picture 9" descr="A picture containing cable, mirror&#10;&#10;Description automatically generated">
            <a:extLst>
              <a:ext uri="{FF2B5EF4-FFF2-40B4-BE49-F238E27FC236}">
                <a16:creationId xmlns:a16="http://schemas.microsoft.com/office/drawing/2014/main" id="{22B3FD79-F52D-8A40-98A4-4421C854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136" y="686832"/>
            <a:ext cx="2614684" cy="25146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1DABE2F-9488-1D44-AD39-0F1B335B0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185" y="3583026"/>
            <a:ext cx="736600" cy="7366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C8C21DB-74CE-AC47-8B19-D7284BAF1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574" y="3583026"/>
            <a:ext cx="736600" cy="73660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E0ABCEC-C763-F34D-98A8-1286BD1EF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01" y="3511251"/>
            <a:ext cx="2329809" cy="1109250"/>
          </a:xfrm>
          <a:prstGeom prst="rect">
            <a:avLst/>
          </a:prstGeom>
        </p:spPr>
      </p:pic>
      <p:pic>
        <p:nvPicPr>
          <p:cNvPr id="18" name="Picture 17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B3B2A0EE-9993-0E46-BB2F-C82403784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225" y="4970741"/>
            <a:ext cx="1428568" cy="1368751"/>
          </a:xfrm>
          <a:prstGeom prst="rect">
            <a:avLst/>
          </a:prstGeom>
        </p:spPr>
      </p:pic>
      <p:pic>
        <p:nvPicPr>
          <p:cNvPr id="20" name="Picture 19" descr="A picture containing shirt&#10;&#10;Description automatically generated">
            <a:extLst>
              <a:ext uri="{FF2B5EF4-FFF2-40B4-BE49-F238E27FC236}">
                <a16:creationId xmlns:a16="http://schemas.microsoft.com/office/drawing/2014/main" id="{F69F5D6D-BEE1-4E45-ADED-270D5CE35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9263" y="5051188"/>
            <a:ext cx="2005022" cy="1380878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81E46EF-E595-A74E-BF77-6B7E9E1854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2912" y="596900"/>
            <a:ext cx="2369157" cy="2623358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52B8C7C-A73D-8540-95D4-C5964736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0755" y="4955274"/>
            <a:ext cx="1209395" cy="1431878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64E321-F63C-D749-AB70-85C37EF1A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6620" y="4910360"/>
            <a:ext cx="1597792" cy="15217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A05819-8976-664E-837F-3B848DF168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9784" y="3511250"/>
            <a:ext cx="875608" cy="864930"/>
          </a:xfrm>
          <a:prstGeom prst="rect">
            <a:avLst/>
          </a:prstGeom>
        </p:spPr>
      </p:pic>
      <p:pic>
        <p:nvPicPr>
          <p:cNvPr id="30" name="Picture 29" descr="A picture containing comb&#10;&#10;Description automatically generated">
            <a:extLst>
              <a:ext uri="{FF2B5EF4-FFF2-40B4-BE49-F238E27FC236}">
                <a16:creationId xmlns:a16="http://schemas.microsoft.com/office/drawing/2014/main" id="{A59C7C81-4255-904A-A89C-7B15BF9DB3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2912" y="3502439"/>
            <a:ext cx="864928" cy="864928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EE1123-D228-9C44-9C41-B3833A801E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90882" y="5000189"/>
            <a:ext cx="1435577" cy="1431877"/>
          </a:xfrm>
          <a:prstGeom prst="rect">
            <a:avLst/>
          </a:prstGeom>
        </p:spPr>
      </p:pic>
      <p:pic>
        <p:nvPicPr>
          <p:cNvPr id="34" name="Picture 33" descr="A picture containing light&#10;&#10;Description automatically generated">
            <a:extLst>
              <a:ext uri="{FF2B5EF4-FFF2-40B4-BE49-F238E27FC236}">
                <a16:creationId xmlns:a16="http://schemas.microsoft.com/office/drawing/2014/main" id="{B9456AFE-8CD9-D846-BFC6-DFB78CDFD7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2931" y="4673523"/>
            <a:ext cx="808372" cy="1963189"/>
          </a:xfrm>
          <a:prstGeom prst="rect">
            <a:avLst/>
          </a:prstGeom>
        </p:spPr>
      </p:pic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8CDCF0-2AE3-E648-A710-E0BACE9906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4357" y="3540562"/>
            <a:ext cx="2329807" cy="110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67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A">
      <a:dk1>
        <a:srgbClr val="002B49"/>
      </a:dk1>
      <a:lt1>
        <a:srgbClr val="E0DBE3"/>
      </a:lt1>
      <a:dk2>
        <a:srgbClr val="44546A"/>
      </a:dk2>
      <a:lt2>
        <a:srgbClr val="F3F1E6"/>
      </a:lt2>
      <a:accent1>
        <a:srgbClr val="0085CA"/>
      </a:accent1>
      <a:accent2>
        <a:srgbClr val="F1BE48"/>
      </a:accent2>
      <a:accent3>
        <a:srgbClr val="2CCCD3"/>
      </a:accent3>
      <a:accent4>
        <a:srgbClr val="00AB83"/>
      </a:accent4>
      <a:accent5>
        <a:srgbClr val="C1A7E2"/>
      </a:accent5>
      <a:accent6>
        <a:srgbClr val="E5695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358</Words>
  <Application>Microsoft Office PowerPoint</Application>
  <PresentationFormat>Widescreen</PresentationFormat>
  <Paragraphs>45</Paragraphs>
  <Slides>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Lorem ipsum DOLORE</vt:lpstr>
      <vt:lpstr>Lorem ipsum DOLORE</vt:lpstr>
      <vt:lpstr>Laoreet enim quis TATION</vt:lpstr>
      <vt:lpstr>Sed diam nibh EUSIMOD</vt:lpstr>
      <vt:lpstr>Sed diam nibh EUSIMOD</vt:lpstr>
      <vt:lpstr>Veniam elit NOSTRUD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Caicedo</dc:creator>
  <cp:lastModifiedBy>Blake Warenik</cp:lastModifiedBy>
  <cp:revision>216</cp:revision>
  <dcterms:created xsi:type="dcterms:W3CDTF">2020-05-06T17:32:43Z</dcterms:created>
  <dcterms:modified xsi:type="dcterms:W3CDTF">2021-04-12T14:40:55Z</dcterms:modified>
</cp:coreProperties>
</file>