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  <p:sldMasterId id="2147483724" r:id="rId5"/>
    <p:sldMasterId id="2147483736" r:id="rId6"/>
    <p:sldMasterId id="2147483710" r:id="rId7"/>
  </p:sldMasterIdLst>
  <p:notesMasterIdLst>
    <p:notesMasterId r:id="rId29"/>
  </p:notesMasterIdLst>
  <p:sldIdLst>
    <p:sldId id="259" r:id="rId8"/>
    <p:sldId id="260" r:id="rId9"/>
    <p:sldId id="257" r:id="rId10"/>
    <p:sldId id="285" r:id="rId11"/>
    <p:sldId id="284" r:id="rId12"/>
    <p:sldId id="269" r:id="rId13"/>
    <p:sldId id="270" r:id="rId14"/>
    <p:sldId id="271" r:id="rId15"/>
    <p:sldId id="272" r:id="rId16"/>
    <p:sldId id="273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61" r:id="rId27"/>
    <p:sldId id="26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 Slides" id="{A647E145-670A-4F86-ACF7-F3A4D99524E0}">
          <p14:sldIdLst>
            <p14:sldId id="259"/>
            <p14:sldId id="260"/>
            <p14:sldId id="257"/>
            <p14:sldId id="285"/>
            <p14:sldId id="284"/>
          </p14:sldIdLst>
        </p14:section>
        <p14:section name="Section Titles" id="{6CDCBF49-8CDF-4853-A81B-2834420BBF6F}">
          <p14:sldIdLst>
            <p14:sldId id="269"/>
            <p14:sldId id="270"/>
            <p14:sldId id="271"/>
            <p14:sldId id="272"/>
            <p14:sldId id="273"/>
          </p14:sldIdLst>
        </p14:section>
        <p14:section name="Content Pages" id="{1E61AF04-9952-4D4A-BB5A-68A866053967}">
          <p14:sldIdLst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</p14:sldIdLst>
        </p14:section>
        <p14:section name="Back Cover Slides" id="{ED8BD220-8C95-44E9-A119-37D67FB0C932}">
          <p14:sldIdLst>
            <p14:sldId id="261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2926"/>
    <a:srgbClr val="0085CA"/>
    <a:srgbClr val="0030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74C69F-02ED-4DCC-96D5-BAC2E7461DAA}" v="184" dt="2026-07-27T19:18:38.3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4" autoAdjust="0"/>
    <p:restoredTop sz="94660"/>
  </p:normalViewPr>
  <p:slideViewPr>
    <p:cSldViewPr snapToGrid="0">
      <p:cViewPr varScale="1">
        <p:scale>
          <a:sx n="88" d="100"/>
          <a:sy n="88" d="100"/>
        </p:scale>
        <p:origin x="4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lake Warenik" userId="99867ccc-6e30-49fe-a335-c595eba229e7" providerId="ADAL" clId="{665BA0FC-5FF4-4D74-95CE-7B6614B8D930}"/>
    <pc:docChg chg="undo redo custSel addSld delSld modSld sldOrd addMainMaster delMainMaster modMainMaster addSection delSection modSection">
      <pc:chgData name="Blake Warenik" userId="99867ccc-6e30-49fe-a335-c595eba229e7" providerId="ADAL" clId="{665BA0FC-5FF4-4D74-95CE-7B6614B8D930}" dt="2026-07-28T15:35:10.328" v="4385" actId="1076"/>
      <pc:docMkLst>
        <pc:docMk/>
      </pc:docMkLst>
      <pc:sldChg chg="delSp del">
        <pc:chgData name="Blake Warenik" userId="99867ccc-6e30-49fe-a335-c595eba229e7" providerId="ADAL" clId="{665BA0FC-5FF4-4D74-95CE-7B6614B8D930}" dt="2026-07-27T16:31:59.325" v="1453" actId="2696"/>
        <pc:sldMkLst>
          <pc:docMk/>
          <pc:sldMk cId="3476311685" sldId="256"/>
        </pc:sldMkLst>
        <pc:spChg chg="del">
          <ac:chgData name="Blake Warenik" userId="99867ccc-6e30-49fe-a335-c595eba229e7" providerId="ADAL" clId="{665BA0FC-5FF4-4D74-95CE-7B6614B8D930}" dt="2026-07-27T13:28:11.646" v="400"/>
          <ac:spMkLst>
            <pc:docMk/>
            <pc:sldMk cId="3476311685" sldId="256"/>
            <ac:spMk id="2" creationId="{5FA09DA2-ED38-E6AB-F1C8-8CEBC3778D3D}"/>
          </ac:spMkLst>
        </pc:spChg>
        <pc:spChg chg="del">
          <ac:chgData name="Blake Warenik" userId="99867ccc-6e30-49fe-a335-c595eba229e7" providerId="ADAL" clId="{665BA0FC-5FF4-4D74-95CE-7B6614B8D930}" dt="2026-07-27T13:28:11.646" v="400"/>
          <ac:spMkLst>
            <pc:docMk/>
            <pc:sldMk cId="3476311685" sldId="256"/>
            <ac:spMk id="3" creationId="{11A15B10-9BF4-C2E1-5E85-1C951FEE6B7C}"/>
          </ac:spMkLst>
        </pc:spChg>
      </pc:sldChg>
      <pc:sldChg chg="modSp new mod">
        <pc:chgData name="Blake Warenik" userId="99867ccc-6e30-49fe-a335-c595eba229e7" providerId="ADAL" clId="{665BA0FC-5FF4-4D74-95CE-7B6614B8D930}" dt="2026-07-27T19:05:50.350" v="3881"/>
        <pc:sldMkLst>
          <pc:docMk/>
          <pc:sldMk cId="996403748" sldId="257"/>
        </pc:sldMkLst>
        <pc:spChg chg="mod">
          <ac:chgData name="Blake Warenik" userId="99867ccc-6e30-49fe-a335-c595eba229e7" providerId="ADAL" clId="{665BA0FC-5FF4-4D74-95CE-7B6614B8D930}" dt="2026-07-27T19:05:50.350" v="3881"/>
          <ac:spMkLst>
            <pc:docMk/>
            <pc:sldMk cId="996403748" sldId="257"/>
            <ac:spMk id="2" creationId="{76F98B5E-12F4-B569-E110-A2D8D21E2B0C}"/>
          </ac:spMkLst>
        </pc:spChg>
      </pc:sldChg>
      <pc:sldChg chg="modSp new del mod">
        <pc:chgData name="Blake Warenik" userId="99867ccc-6e30-49fe-a335-c595eba229e7" providerId="ADAL" clId="{665BA0FC-5FF4-4D74-95CE-7B6614B8D930}" dt="2026-07-27T14:51:54.393" v="1167" actId="47"/>
        <pc:sldMkLst>
          <pc:docMk/>
          <pc:sldMk cId="1088761283" sldId="258"/>
        </pc:sldMkLst>
        <pc:spChg chg="mod">
          <ac:chgData name="Blake Warenik" userId="99867ccc-6e30-49fe-a335-c595eba229e7" providerId="ADAL" clId="{665BA0FC-5FF4-4D74-95CE-7B6614B8D930}" dt="2026-07-27T14:17:57.592" v="873" actId="27636"/>
          <ac:spMkLst>
            <pc:docMk/>
            <pc:sldMk cId="1088761283" sldId="258"/>
            <ac:spMk id="2" creationId="{48ABDE3F-185D-7D2B-D3C4-AB63EF9AA1CC}"/>
          </ac:spMkLst>
        </pc:spChg>
      </pc:sldChg>
      <pc:sldChg chg="modSp new mod ord">
        <pc:chgData name="Blake Warenik" userId="99867ccc-6e30-49fe-a335-c595eba229e7" providerId="ADAL" clId="{665BA0FC-5FF4-4D74-95CE-7B6614B8D930}" dt="2026-07-27T19:05:34.539" v="3871" actId="27636"/>
        <pc:sldMkLst>
          <pc:docMk/>
          <pc:sldMk cId="2064921766" sldId="259"/>
        </pc:sldMkLst>
        <pc:spChg chg="mod">
          <ac:chgData name="Blake Warenik" userId="99867ccc-6e30-49fe-a335-c595eba229e7" providerId="ADAL" clId="{665BA0FC-5FF4-4D74-95CE-7B6614B8D930}" dt="2026-07-27T19:05:34.539" v="3871" actId="27636"/>
          <ac:spMkLst>
            <pc:docMk/>
            <pc:sldMk cId="2064921766" sldId="259"/>
            <ac:spMk id="2" creationId="{A0B728AE-4E99-94A3-317D-D3AE04E1AA96}"/>
          </ac:spMkLst>
        </pc:spChg>
      </pc:sldChg>
      <pc:sldChg chg="modSp new ord">
        <pc:chgData name="Blake Warenik" userId="99867ccc-6e30-49fe-a335-c595eba229e7" providerId="ADAL" clId="{665BA0FC-5FF4-4D74-95CE-7B6614B8D930}" dt="2026-07-27T19:05:38.699" v="3872"/>
        <pc:sldMkLst>
          <pc:docMk/>
          <pc:sldMk cId="777853716" sldId="260"/>
        </pc:sldMkLst>
        <pc:spChg chg="mod">
          <ac:chgData name="Blake Warenik" userId="99867ccc-6e30-49fe-a335-c595eba229e7" providerId="ADAL" clId="{665BA0FC-5FF4-4D74-95CE-7B6614B8D930}" dt="2026-07-27T19:05:38.699" v="3872"/>
          <ac:spMkLst>
            <pc:docMk/>
            <pc:sldMk cId="777853716" sldId="260"/>
            <ac:spMk id="2" creationId="{513D7FC5-010A-3395-DBD4-F4CABA0CE442}"/>
          </ac:spMkLst>
        </pc:spChg>
      </pc:sldChg>
      <pc:sldChg chg="new">
        <pc:chgData name="Blake Warenik" userId="99867ccc-6e30-49fe-a335-c595eba229e7" providerId="ADAL" clId="{665BA0FC-5FF4-4D74-95CE-7B6614B8D930}" dt="2026-07-27T14:51:58.366" v="1168" actId="680"/>
        <pc:sldMkLst>
          <pc:docMk/>
          <pc:sldMk cId="2156251167" sldId="261"/>
        </pc:sldMkLst>
      </pc:sldChg>
      <pc:sldChg chg="new">
        <pc:chgData name="Blake Warenik" userId="99867ccc-6e30-49fe-a335-c595eba229e7" providerId="ADAL" clId="{665BA0FC-5FF4-4D74-95CE-7B6614B8D930}" dt="2026-07-27T14:52:06.601" v="1169" actId="680"/>
        <pc:sldMkLst>
          <pc:docMk/>
          <pc:sldMk cId="1184432160" sldId="262"/>
        </pc:sldMkLst>
      </pc:sldChg>
      <pc:sldChg chg="modSp new del mod">
        <pc:chgData name="Blake Warenik" userId="99867ccc-6e30-49fe-a335-c595eba229e7" providerId="ADAL" clId="{665BA0FC-5FF4-4D74-95CE-7B6614B8D930}" dt="2026-07-27T16:22:08.918" v="1369" actId="47"/>
        <pc:sldMkLst>
          <pc:docMk/>
          <pc:sldMk cId="1641394311" sldId="263"/>
        </pc:sldMkLst>
        <pc:spChg chg="mod">
          <ac:chgData name="Blake Warenik" userId="99867ccc-6e30-49fe-a335-c595eba229e7" providerId="ADAL" clId="{665BA0FC-5FF4-4D74-95CE-7B6614B8D930}" dt="2026-07-27T16:16:30.307" v="1343" actId="20577"/>
          <ac:spMkLst>
            <pc:docMk/>
            <pc:sldMk cId="1641394311" sldId="263"/>
            <ac:spMk id="2" creationId="{6A052BE4-F3A4-2BAA-D292-012F7CAFE8D3}"/>
          </ac:spMkLst>
        </pc:spChg>
      </pc:sldChg>
      <pc:sldChg chg="new del">
        <pc:chgData name="Blake Warenik" userId="99867ccc-6e30-49fe-a335-c595eba229e7" providerId="ADAL" clId="{665BA0FC-5FF4-4D74-95CE-7B6614B8D930}" dt="2026-07-27T16:40:44.151" v="1463" actId="47"/>
        <pc:sldMkLst>
          <pc:docMk/>
          <pc:sldMk cId="675564816" sldId="264"/>
        </pc:sldMkLst>
      </pc:sldChg>
      <pc:sldChg chg="new del">
        <pc:chgData name="Blake Warenik" userId="99867ccc-6e30-49fe-a335-c595eba229e7" providerId="ADAL" clId="{665BA0FC-5FF4-4D74-95CE-7B6614B8D930}" dt="2026-07-27T16:44:08.498" v="1517" actId="47"/>
        <pc:sldMkLst>
          <pc:docMk/>
          <pc:sldMk cId="3000308770" sldId="265"/>
        </pc:sldMkLst>
      </pc:sldChg>
      <pc:sldChg chg="new del">
        <pc:chgData name="Blake Warenik" userId="99867ccc-6e30-49fe-a335-c595eba229e7" providerId="ADAL" clId="{665BA0FC-5FF4-4D74-95CE-7B6614B8D930}" dt="2026-07-27T16:53:39.657" v="1634" actId="47"/>
        <pc:sldMkLst>
          <pc:docMk/>
          <pc:sldMk cId="3522435950" sldId="266"/>
        </pc:sldMkLst>
      </pc:sldChg>
      <pc:sldChg chg="new del">
        <pc:chgData name="Blake Warenik" userId="99867ccc-6e30-49fe-a335-c595eba229e7" providerId="ADAL" clId="{665BA0FC-5FF4-4D74-95CE-7B6614B8D930}" dt="2026-07-27T16:56:31.635" v="1705" actId="47"/>
        <pc:sldMkLst>
          <pc:docMk/>
          <pc:sldMk cId="2634354106" sldId="267"/>
        </pc:sldMkLst>
      </pc:sldChg>
      <pc:sldChg chg="addSp delSp modSp new del mod">
        <pc:chgData name="Blake Warenik" userId="99867ccc-6e30-49fe-a335-c595eba229e7" providerId="ADAL" clId="{665BA0FC-5FF4-4D74-95CE-7B6614B8D930}" dt="2026-07-27T17:00:50.515" v="1901" actId="47"/>
        <pc:sldMkLst>
          <pc:docMk/>
          <pc:sldMk cId="1034401113" sldId="268"/>
        </pc:sldMkLst>
        <pc:spChg chg="mod">
          <ac:chgData name="Blake Warenik" userId="99867ccc-6e30-49fe-a335-c595eba229e7" providerId="ADAL" clId="{665BA0FC-5FF4-4D74-95CE-7B6614B8D930}" dt="2026-07-27T16:58:55.232" v="1829" actId="27636"/>
          <ac:spMkLst>
            <pc:docMk/>
            <pc:sldMk cId="1034401113" sldId="268"/>
            <ac:spMk id="2" creationId="{5F9F1F92-6F43-7E62-104B-DB759BBC4C5C}"/>
          </ac:spMkLst>
        </pc:spChg>
        <pc:spChg chg="mod">
          <ac:chgData name="Blake Warenik" userId="99867ccc-6e30-49fe-a335-c595eba229e7" providerId="ADAL" clId="{665BA0FC-5FF4-4D74-95CE-7B6614B8D930}" dt="2026-07-27T16:57:52.376" v="1791" actId="20577"/>
          <ac:spMkLst>
            <pc:docMk/>
            <pc:sldMk cId="1034401113" sldId="268"/>
            <ac:spMk id="3" creationId="{B8A36BDF-595A-F6C4-E08C-8DF45D718E99}"/>
          </ac:spMkLst>
        </pc:spChg>
        <pc:spChg chg="mod">
          <ac:chgData name="Blake Warenik" userId="99867ccc-6e30-49fe-a335-c595eba229e7" providerId="ADAL" clId="{665BA0FC-5FF4-4D74-95CE-7B6614B8D930}" dt="2026-07-27T16:13:11.220" v="1301" actId="27636"/>
          <ac:spMkLst>
            <pc:docMk/>
            <pc:sldMk cId="1034401113" sldId="268"/>
            <ac:spMk id="5" creationId="{2C2CE192-59C3-EC01-30E3-0F03C0636460}"/>
          </ac:spMkLst>
        </pc:spChg>
        <pc:picChg chg="add del">
          <ac:chgData name="Blake Warenik" userId="99867ccc-6e30-49fe-a335-c595eba229e7" providerId="ADAL" clId="{665BA0FC-5FF4-4D74-95CE-7B6614B8D930}" dt="2026-07-27T16:14:41.128" v="1317" actId="478"/>
          <ac:picMkLst>
            <pc:docMk/>
            <pc:sldMk cId="1034401113" sldId="268"/>
            <ac:picMk id="7" creationId="{7ED51E83-BB73-58CA-20F6-2EA44C5CD136}"/>
          </ac:picMkLst>
        </pc:picChg>
        <pc:picChg chg="add del mod">
          <ac:chgData name="Blake Warenik" userId="99867ccc-6e30-49fe-a335-c595eba229e7" providerId="ADAL" clId="{665BA0FC-5FF4-4D74-95CE-7B6614B8D930}" dt="2026-07-27T16:14:41.657" v="1318" actId="478"/>
          <ac:picMkLst>
            <pc:docMk/>
            <pc:sldMk cId="1034401113" sldId="268"/>
            <ac:picMk id="9" creationId="{80DF1B25-0A55-C0CC-3BCF-BA27CFD2638A}"/>
          </ac:picMkLst>
        </pc:picChg>
        <pc:picChg chg="add del mod">
          <ac:chgData name="Blake Warenik" userId="99867ccc-6e30-49fe-a335-c595eba229e7" providerId="ADAL" clId="{665BA0FC-5FF4-4D74-95CE-7B6614B8D930}" dt="2026-07-27T16:14:42.248" v="1319" actId="478"/>
          <ac:picMkLst>
            <pc:docMk/>
            <pc:sldMk cId="1034401113" sldId="268"/>
            <ac:picMk id="11" creationId="{DA7F8179-F8E4-6800-C779-A1814E101C99}"/>
          </ac:picMkLst>
        </pc:picChg>
        <pc:picChg chg="add">
          <ac:chgData name="Blake Warenik" userId="99867ccc-6e30-49fe-a335-c595eba229e7" providerId="ADAL" clId="{665BA0FC-5FF4-4D74-95CE-7B6614B8D930}" dt="2026-07-27T16:14:43.193" v="1320" actId="22"/>
          <ac:picMkLst>
            <pc:docMk/>
            <pc:sldMk cId="1034401113" sldId="268"/>
            <ac:picMk id="13" creationId="{34329361-6666-010E-9562-297237DB4510}"/>
          </ac:picMkLst>
        </pc:picChg>
        <pc:picChg chg="add">
          <ac:chgData name="Blake Warenik" userId="99867ccc-6e30-49fe-a335-c595eba229e7" providerId="ADAL" clId="{665BA0FC-5FF4-4D74-95CE-7B6614B8D930}" dt="2026-07-27T16:14:43.193" v="1320" actId="22"/>
          <ac:picMkLst>
            <pc:docMk/>
            <pc:sldMk cId="1034401113" sldId="268"/>
            <ac:picMk id="15" creationId="{45244FA9-8306-5EF9-FCCC-C698B7F81956}"/>
          </ac:picMkLst>
        </pc:picChg>
        <pc:picChg chg="add">
          <ac:chgData name="Blake Warenik" userId="99867ccc-6e30-49fe-a335-c595eba229e7" providerId="ADAL" clId="{665BA0FC-5FF4-4D74-95CE-7B6614B8D930}" dt="2026-07-27T16:14:43.193" v="1320" actId="22"/>
          <ac:picMkLst>
            <pc:docMk/>
            <pc:sldMk cId="1034401113" sldId="268"/>
            <ac:picMk id="17" creationId="{4A72F8DE-C178-395A-F63E-5E5B0B73E558}"/>
          </ac:picMkLst>
        </pc:picChg>
        <pc:picChg chg="add mod">
          <ac:chgData name="Blake Warenik" userId="99867ccc-6e30-49fe-a335-c595eba229e7" providerId="ADAL" clId="{665BA0FC-5FF4-4D74-95CE-7B6614B8D930}" dt="2026-07-27T16:15:00.596" v="1322" actId="27614"/>
          <ac:picMkLst>
            <pc:docMk/>
            <pc:sldMk cId="1034401113" sldId="268"/>
            <ac:picMk id="19" creationId="{8277B326-B0DC-7ACB-1797-B8C86EC624ED}"/>
          </ac:picMkLst>
        </pc:picChg>
        <pc:picChg chg="add mod">
          <ac:chgData name="Blake Warenik" userId="99867ccc-6e30-49fe-a335-c595eba229e7" providerId="ADAL" clId="{665BA0FC-5FF4-4D74-95CE-7B6614B8D930}" dt="2026-07-27T16:14:54.331" v="1321" actId="27614"/>
          <ac:picMkLst>
            <pc:docMk/>
            <pc:sldMk cId="1034401113" sldId="268"/>
            <ac:picMk id="21" creationId="{E66555B6-E074-7534-877E-5E920D3A68E5}"/>
          </ac:picMkLst>
        </pc:picChg>
      </pc:sldChg>
      <pc:sldChg chg="new del">
        <pc:chgData name="Blake Warenik" userId="99867ccc-6e30-49fe-a335-c595eba229e7" providerId="ADAL" clId="{665BA0FC-5FF4-4D74-95CE-7B6614B8D930}" dt="2026-07-27T16:11:47.973" v="1289" actId="47"/>
        <pc:sldMkLst>
          <pc:docMk/>
          <pc:sldMk cId="3118197571" sldId="268"/>
        </pc:sldMkLst>
      </pc:sldChg>
      <pc:sldChg chg="add del">
        <pc:chgData name="Blake Warenik" userId="99867ccc-6e30-49fe-a335-c595eba229e7" providerId="ADAL" clId="{665BA0FC-5FF4-4D74-95CE-7B6614B8D930}" dt="2026-07-27T16:15:40.232" v="1324" actId="47"/>
        <pc:sldMkLst>
          <pc:docMk/>
          <pc:sldMk cId="6403130" sldId="269"/>
        </pc:sldMkLst>
      </pc:sldChg>
      <pc:sldChg chg="modSp new add del mod">
        <pc:chgData name="Blake Warenik" userId="99867ccc-6e30-49fe-a335-c595eba229e7" providerId="ADAL" clId="{665BA0FC-5FF4-4D74-95CE-7B6614B8D930}" dt="2026-07-27T16:57:35.994" v="1764" actId="14100"/>
        <pc:sldMkLst>
          <pc:docMk/>
          <pc:sldMk cId="3270942851" sldId="269"/>
        </pc:sldMkLst>
        <pc:spChg chg="mod">
          <ac:chgData name="Blake Warenik" userId="99867ccc-6e30-49fe-a335-c595eba229e7" providerId="ADAL" clId="{665BA0FC-5FF4-4D74-95CE-7B6614B8D930}" dt="2026-07-27T16:22:14.442" v="1386" actId="20577"/>
          <ac:spMkLst>
            <pc:docMk/>
            <pc:sldMk cId="3270942851" sldId="269"/>
            <ac:spMk id="2" creationId="{A00046E3-5928-981F-B6BA-DCD610957853}"/>
          </ac:spMkLst>
        </pc:spChg>
        <pc:spChg chg="mod">
          <ac:chgData name="Blake Warenik" userId="99867ccc-6e30-49fe-a335-c595eba229e7" providerId="ADAL" clId="{665BA0FC-5FF4-4D74-95CE-7B6614B8D930}" dt="2026-07-27T16:57:35.994" v="1764" actId="14100"/>
          <ac:spMkLst>
            <pc:docMk/>
            <pc:sldMk cId="3270942851" sldId="269"/>
            <ac:spMk id="3" creationId="{F86172B2-8170-7C12-FC7F-82C4971592EC}"/>
          </ac:spMkLst>
        </pc:spChg>
      </pc:sldChg>
      <pc:sldChg chg="new del">
        <pc:chgData name="Blake Warenik" userId="99867ccc-6e30-49fe-a335-c595eba229e7" providerId="ADAL" clId="{665BA0FC-5FF4-4D74-95CE-7B6614B8D930}" dt="2026-07-27T16:18:23.717" v="1345" actId="47"/>
        <pc:sldMkLst>
          <pc:docMk/>
          <pc:sldMk cId="3282258807" sldId="269"/>
        </pc:sldMkLst>
      </pc:sldChg>
      <pc:sldChg chg="modSp new mod">
        <pc:chgData name="Blake Warenik" userId="99867ccc-6e30-49fe-a335-c595eba229e7" providerId="ADAL" clId="{665BA0FC-5FF4-4D74-95CE-7B6614B8D930}" dt="2026-07-27T16:57:28.029" v="1762" actId="14100"/>
        <pc:sldMkLst>
          <pc:docMk/>
          <pc:sldMk cId="603389815" sldId="270"/>
        </pc:sldMkLst>
        <pc:spChg chg="mod">
          <ac:chgData name="Blake Warenik" userId="99867ccc-6e30-49fe-a335-c595eba229e7" providerId="ADAL" clId="{665BA0FC-5FF4-4D74-95CE-7B6614B8D930}" dt="2026-07-27T16:41:06.303" v="1507" actId="20577"/>
          <ac:spMkLst>
            <pc:docMk/>
            <pc:sldMk cId="603389815" sldId="270"/>
            <ac:spMk id="2" creationId="{0684007B-7213-AD66-33D5-28C850B86469}"/>
          </ac:spMkLst>
        </pc:spChg>
        <pc:spChg chg="mod">
          <ac:chgData name="Blake Warenik" userId="99867ccc-6e30-49fe-a335-c595eba229e7" providerId="ADAL" clId="{665BA0FC-5FF4-4D74-95CE-7B6614B8D930}" dt="2026-07-27T16:57:28.029" v="1762" actId="14100"/>
          <ac:spMkLst>
            <pc:docMk/>
            <pc:sldMk cId="603389815" sldId="270"/>
            <ac:spMk id="4" creationId="{AADBABA6-E1C4-AA61-4DAE-A0B50F6A61CB}"/>
          </ac:spMkLst>
        </pc:spChg>
      </pc:sldChg>
      <pc:sldChg chg="modSp new mod">
        <pc:chgData name="Blake Warenik" userId="99867ccc-6e30-49fe-a335-c595eba229e7" providerId="ADAL" clId="{665BA0FC-5FF4-4D74-95CE-7B6614B8D930}" dt="2026-07-27T16:57:02.021" v="1758" actId="14100"/>
        <pc:sldMkLst>
          <pc:docMk/>
          <pc:sldMk cId="3217837633" sldId="271"/>
        </pc:sldMkLst>
        <pc:spChg chg="mod">
          <ac:chgData name="Blake Warenik" userId="99867ccc-6e30-49fe-a335-c595eba229e7" providerId="ADAL" clId="{665BA0FC-5FF4-4D74-95CE-7B6614B8D930}" dt="2026-07-27T16:49:55.012" v="1597" actId="20577"/>
          <ac:spMkLst>
            <pc:docMk/>
            <pc:sldMk cId="3217837633" sldId="271"/>
            <ac:spMk id="2" creationId="{BBDE078D-6B94-67A6-DA1D-E7AB152A3B28}"/>
          </ac:spMkLst>
        </pc:spChg>
        <pc:spChg chg="mod">
          <ac:chgData name="Blake Warenik" userId="99867ccc-6e30-49fe-a335-c595eba229e7" providerId="ADAL" clId="{665BA0FC-5FF4-4D74-95CE-7B6614B8D930}" dt="2026-07-27T16:57:02.021" v="1758" actId="14100"/>
          <ac:spMkLst>
            <pc:docMk/>
            <pc:sldMk cId="3217837633" sldId="271"/>
            <ac:spMk id="4" creationId="{74D3E2A0-0846-2D3C-D897-5C3027944272}"/>
          </ac:spMkLst>
        </pc:spChg>
      </pc:sldChg>
      <pc:sldChg chg="modSp new mod">
        <pc:chgData name="Blake Warenik" userId="99867ccc-6e30-49fe-a335-c595eba229e7" providerId="ADAL" clId="{665BA0FC-5FF4-4D74-95CE-7B6614B8D930}" dt="2026-07-27T16:57:07.024" v="1759" actId="14100"/>
        <pc:sldMkLst>
          <pc:docMk/>
          <pc:sldMk cId="1930025614" sldId="272"/>
        </pc:sldMkLst>
        <pc:spChg chg="mod">
          <ac:chgData name="Blake Warenik" userId="99867ccc-6e30-49fe-a335-c595eba229e7" providerId="ADAL" clId="{665BA0FC-5FF4-4D74-95CE-7B6614B8D930}" dt="2026-07-27T16:53:48.171" v="1661" actId="20577"/>
          <ac:spMkLst>
            <pc:docMk/>
            <pc:sldMk cId="1930025614" sldId="272"/>
            <ac:spMk id="2" creationId="{BF17B9EE-5194-1E24-C6F1-9CF6582790C8}"/>
          </ac:spMkLst>
        </pc:spChg>
        <pc:spChg chg="mod">
          <ac:chgData name="Blake Warenik" userId="99867ccc-6e30-49fe-a335-c595eba229e7" providerId="ADAL" clId="{665BA0FC-5FF4-4D74-95CE-7B6614B8D930}" dt="2026-07-27T16:57:07.024" v="1759" actId="14100"/>
          <ac:spMkLst>
            <pc:docMk/>
            <pc:sldMk cId="1930025614" sldId="272"/>
            <ac:spMk id="4" creationId="{D5DAB68B-AA5B-8C2B-5232-1ACCF76ABBA8}"/>
          </ac:spMkLst>
        </pc:spChg>
      </pc:sldChg>
      <pc:sldChg chg="new del">
        <pc:chgData name="Blake Warenik" userId="99867ccc-6e30-49fe-a335-c595eba229e7" providerId="ADAL" clId="{665BA0FC-5FF4-4D74-95CE-7B6614B8D930}" dt="2026-07-27T16:47:51.913" v="1566" actId="47"/>
        <pc:sldMkLst>
          <pc:docMk/>
          <pc:sldMk cId="2172287357" sldId="272"/>
        </pc:sldMkLst>
      </pc:sldChg>
      <pc:sldChg chg="new del">
        <pc:chgData name="Blake Warenik" userId="99867ccc-6e30-49fe-a335-c595eba229e7" providerId="ADAL" clId="{665BA0FC-5FF4-4D74-95CE-7B6614B8D930}" dt="2026-07-27T16:49:39.778" v="1576" actId="47"/>
        <pc:sldMkLst>
          <pc:docMk/>
          <pc:sldMk cId="4198392828" sldId="272"/>
        </pc:sldMkLst>
      </pc:sldChg>
      <pc:sldChg chg="new del">
        <pc:chgData name="Blake Warenik" userId="99867ccc-6e30-49fe-a335-c595eba229e7" providerId="ADAL" clId="{665BA0FC-5FF4-4D74-95CE-7B6614B8D930}" dt="2026-07-27T16:56:19.773" v="1703" actId="47"/>
        <pc:sldMkLst>
          <pc:docMk/>
          <pc:sldMk cId="1498993120" sldId="273"/>
        </pc:sldMkLst>
      </pc:sldChg>
      <pc:sldChg chg="modSp new mod modClrScheme chgLayout">
        <pc:chgData name="Blake Warenik" userId="99867ccc-6e30-49fe-a335-c595eba229e7" providerId="ADAL" clId="{665BA0FC-5FF4-4D74-95CE-7B6614B8D930}" dt="2026-07-27T18:39:15.895" v="3212" actId="700"/>
        <pc:sldMkLst>
          <pc:docMk/>
          <pc:sldMk cId="2482088393" sldId="273"/>
        </pc:sldMkLst>
        <pc:spChg chg="mod ord">
          <ac:chgData name="Blake Warenik" userId="99867ccc-6e30-49fe-a335-c595eba229e7" providerId="ADAL" clId="{665BA0FC-5FF4-4D74-95CE-7B6614B8D930}" dt="2026-07-27T18:39:15.895" v="3212" actId="700"/>
          <ac:spMkLst>
            <pc:docMk/>
            <pc:sldMk cId="2482088393" sldId="273"/>
            <ac:spMk id="2" creationId="{0058684E-0C89-7053-B245-78C9D817FB85}"/>
          </ac:spMkLst>
        </pc:spChg>
        <pc:spChg chg="mod ord">
          <ac:chgData name="Blake Warenik" userId="99867ccc-6e30-49fe-a335-c595eba229e7" providerId="ADAL" clId="{665BA0FC-5FF4-4D74-95CE-7B6614B8D930}" dt="2026-07-27T18:39:15.895" v="3212" actId="700"/>
          <ac:spMkLst>
            <pc:docMk/>
            <pc:sldMk cId="2482088393" sldId="273"/>
            <ac:spMk id="3" creationId="{0343F11F-5D5D-D87A-F779-54FB8AD604DC}"/>
          </ac:spMkLst>
        </pc:spChg>
        <pc:spChg chg="mod ord">
          <ac:chgData name="Blake Warenik" userId="99867ccc-6e30-49fe-a335-c595eba229e7" providerId="ADAL" clId="{665BA0FC-5FF4-4D74-95CE-7B6614B8D930}" dt="2026-07-27T18:39:15.895" v="3212" actId="700"/>
          <ac:spMkLst>
            <pc:docMk/>
            <pc:sldMk cId="2482088393" sldId="273"/>
            <ac:spMk id="4" creationId="{2642A104-1820-886A-3BCD-26A86C3159CB}"/>
          </ac:spMkLst>
        </pc:spChg>
      </pc:sldChg>
      <pc:sldChg chg="addSp modSp new add del mod ord">
        <pc:chgData name="Blake Warenik" userId="99867ccc-6e30-49fe-a335-c595eba229e7" providerId="ADAL" clId="{665BA0FC-5FF4-4D74-95CE-7B6614B8D930}" dt="2026-07-27T17:14:08.039" v="2192" actId="47"/>
        <pc:sldMkLst>
          <pc:docMk/>
          <pc:sldMk cId="735471403" sldId="274"/>
        </pc:sldMkLst>
        <pc:spChg chg="mod">
          <ac:chgData name="Blake Warenik" userId="99867ccc-6e30-49fe-a335-c595eba229e7" providerId="ADAL" clId="{665BA0FC-5FF4-4D74-95CE-7B6614B8D930}" dt="2026-07-27T17:01:53.639" v="1955" actId="20577"/>
          <ac:spMkLst>
            <pc:docMk/>
            <pc:sldMk cId="735471403" sldId="274"/>
            <ac:spMk id="2" creationId="{4CC7FA56-2C45-12F2-E56A-8292D580033F}"/>
          </ac:spMkLst>
        </pc:spChg>
        <pc:spChg chg="mod">
          <ac:chgData name="Blake Warenik" userId="99867ccc-6e30-49fe-a335-c595eba229e7" providerId="ADAL" clId="{665BA0FC-5FF4-4D74-95CE-7B6614B8D930}" dt="2026-07-27T17:03:03.078" v="2098" actId="20577"/>
          <ac:spMkLst>
            <pc:docMk/>
            <pc:sldMk cId="735471403" sldId="274"/>
            <ac:spMk id="3" creationId="{B6B8E14A-74B8-F73D-9D15-1236713651BF}"/>
          </ac:spMkLst>
        </pc:spChg>
        <pc:spChg chg="mod">
          <ac:chgData name="Blake Warenik" userId="99867ccc-6e30-49fe-a335-c595eba229e7" providerId="ADAL" clId="{665BA0FC-5FF4-4D74-95CE-7B6614B8D930}" dt="2026-07-27T17:03:45.881" v="2110" actId="20577"/>
          <ac:spMkLst>
            <pc:docMk/>
            <pc:sldMk cId="735471403" sldId="274"/>
            <ac:spMk id="4" creationId="{D1293216-F0C1-FABE-9E03-BDD3903348C3}"/>
          </ac:spMkLst>
        </pc:spChg>
        <pc:picChg chg="add">
          <ac:chgData name="Blake Warenik" userId="99867ccc-6e30-49fe-a335-c595eba229e7" providerId="ADAL" clId="{665BA0FC-5FF4-4D74-95CE-7B6614B8D930}" dt="2026-07-27T17:02:14.709" v="1960" actId="22"/>
          <ac:picMkLst>
            <pc:docMk/>
            <pc:sldMk cId="735471403" sldId="274"/>
            <ac:picMk id="6" creationId="{8159521F-9B6A-841A-CC3E-FAE1622FB10E}"/>
          </ac:picMkLst>
        </pc:picChg>
        <pc:picChg chg="add">
          <ac:chgData name="Blake Warenik" userId="99867ccc-6e30-49fe-a335-c595eba229e7" providerId="ADAL" clId="{665BA0FC-5FF4-4D74-95CE-7B6614B8D930}" dt="2026-07-27T17:02:14.709" v="1960" actId="22"/>
          <ac:picMkLst>
            <pc:docMk/>
            <pc:sldMk cId="735471403" sldId="274"/>
            <ac:picMk id="8" creationId="{CA701FC8-CBC7-5339-9CC9-4699446EBD1C}"/>
          </ac:picMkLst>
        </pc:picChg>
        <pc:picChg chg="add">
          <ac:chgData name="Blake Warenik" userId="99867ccc-6e30-49fe-a335-c595eba229e7" providerId="ADAL" clId="{665BA0FC-5FF4-4D74-95CE-7B6614B8D930}" dt="2026-07-27T17:02:14.709" v="1960" actId="22"/>
          <ac:picMkLst>
            <pc:docMk/>
            <pc:sldMk cId="735471403" sldId="274"/>
            <ac:picMk id="10" creationId="{45277C55-B774-B4F2-B5FD-42240CA8CF54}"/>
          </ac:picMkLst>
        </pc:picChg>
        <pc:picChg chg="add">
          <ac:chgData name="Blake Warenik" userId="99867ccc-6e30-49fe-a335-c595eba229e7" providerId="ADAL" clId="{665BA0FC-5FF4-4D74-95CE-7B6614B8D930}" dt="2026-07-27T17:02:14.709" v="1960" actId="22"/>
          <ac:picMkLst>
            <pc:docMk/>
            <pc:sldMk cId="735471403" sldId="274"/>
            <ac:picMk id="12" creationId="{8449D0E9-67C8-DFD5-7139-159125C05AEA}"/>
          </ac:picMkLst>
        </pc:picChg>
        <pc:picChg chg="add">
          <ac:chgData name="Blake Warenik" userId="99867ccc-6e30-49fe-a335-c595eba229e7" providerId="ADAL" clId="{665BA0FC-5FF4-4D74-95CE-7B6614B8D930}" dt="2026-07-27T17:02:14.709" v="1960" actId="22"/>
          <ac:picMkLst>
            <pc:docMk/>
            <pc:sldMk cId="735471403" sldId="274"/>
            <ac:picMk id="14" creationId="{08DB1AEA-26E0-0CC5-CFD8-513148B658DC}"/>
          </ac:picMkLst>
        </pc:picChg>
      </pc:sldChg>
      <pc:sldChg chg="addSp modSp new del mod">
        <pc:chgData name="Blake Warenik" userId="99867ccc-6e30-49fe-a335-c595eba229e7" providerId="ADAL" clId="{665BA0FC-5FF4-4D74-95CE-7B6614B8D930}" dt="2026-07-27T17:00:52.556" v="1902" actId="47"/>
        <pc:sldMkLst>
          <pc:docMk/>
          <pc:sldMk cId="807914673" sldId="274"/>
        </pc:sldMkLst>
        <pc:spChg chg="mod">
          <ac:chgData name="Blake Warenik" userId="99867ccc-6e30-49fe-a335-c595eba229e7" providerId="ADAL" clId="{665BA0FC-5FF4-4D74-95CE-7B6614B8D930}" dt="2026-07-27T17:00:43.702" v="1900" actId="20577"/>
          <ac:spMkLst>
            <pc:docMk/>
            <pc:sldMk cId="807914673" sldId="274"/>
            <ac:spMk id="2" creationId="{DBD1AF12-CA9F-719C-166E-FCD30BC20803}"/>
          </ac:spMkLst>
        </pc:spChg>
        <pc:picChg chg="add">
          <ac:chgData name="Blake Warenik" userId="99867ccc-6e30-49fe-a335-c595eba229e7" providerId="ADAL" clId="{665BA0FC-5FF4-4D74-95CE-7B6614B8D930}" dt="2026-07-27T17:00:28.650" v="1878" actId="22"/>
          <ac:picMkLst>
            <pc:docMk/>
            <pc:sldMk cId="807914673" sldId="274"/>
            <ac:picMk id="6" creationId="{93B51920-31B8-4B3E-F73E-64144455F068}"/>
          </ac:picMkLst>
        </pc:picChg>
        <pc:picChg chg="add">
          <ac:chgData name="Blake Warenik" userId="99867ccc-6e30-49fe-a335-c595eba229e7" providerId="ADAL" clId="{665BA0FC-5FF4-4D74-95CE-7B6614B8D930}" dt="2026-07-27T17:00:28.650" v="1878" actId="22"/>
          <ac:picMkLst>
            <pc:docMk/>
            <pc:sldMk cId="807914673" sldId="274"/>
            <ac:picMk id="8" creationId="{FA61C878-3658-0778-0425-F6EB85341DC2}"/>
          </ac:picMkLst>
        </pc:picChg>
        <pc:picChg chg="add">
          <ac:chgData name="Blake Warenik" userId="99867ccc-6e30-49fe-a335-c595eba229e7" providerId="ADAL" clId="{665BA0FC-5FF4-4D74-95CE-7B6614B8D930}" dt="2026-07-27T17:00:28.650" v="1878" actId="22"/>
          <ac:picMkLst>
            <pc:docMk/>
            <pc:sldMk cId="807914673" sldId="274"/>
            <ac:picMk id="10" creationId="{25F8413D-D25F-F575-CC20-53A06C29B680}"/>
          </ac:picMkLst>
        </pc:picChg>
        <pc:picChg chg="add">
          <ac:chgData name="Blake Warenik" userId="99867ccc-6e30-49fe-a335-c595eba229e7" providerId="ADAL" clId="{665BA0FC-5FF4-4D74-95CE-7B6614B8D930}" dt="2026-07-27T17:00:28.650" v="1878" actId="22"/>
          <ac:picMkLst>
            <pc:docMk/>
            <pc:sldMk cId="807914673" sldId="274"/>
            <ac:picMk id="12" creationId="{0D56DF01-F1FD-14F4-814B-A3163399FBD7}"/>
          </ac:picMkLst>
        </pc:picChg>
        <pc:picChg chg="add">
          <ac:chgData name="Blake Warenik" userId="99867ccc-6e30-49fe-a335-c595eba229e7" providerId="ADAL" clId="{665BA0FC-5FF4-4D74-95CE-7B6614B8D930}" dt="2026-07-27T17:00:28.650" v="1878" actId="22"/>
          <ac:picMkLst>
            <pc:docMk/>
            <pc:sldMk cId="807914673" sldId="274"/>
            <ac:picMk id="14" creationId="{7C40A995-7391-1F4B-ACDC-E5F9A9D5333F}"/>
          </ac:picMkLst>
        </pc:picChg>
      </pc:sldChg>
      <pc:sldChg chg="addSp modSp new del mod">
        <pc:chgData name="Blake Warenik" userId="99867ccc-6e30-49fe-a335-c595eba229e7" providerId="ADAL" clId="{665BA0FC-5FF4-4D74-95CE-7B6614B8D930}" dt="2026-07-27T17:00:00.083" v="1874" actId="47"/>
        <pc:sldMkLst>
          <pc:docMk/>
          <pc:sldMk cId="3567033898" sldId="274"/>
        </pc:sldMkLst>
        <pc:spChg chg="mod">
          <ac:chgData name="Blake Warenik" userId="99867ccc-6e30-49fe-a335-c595eba229e7" providerId="ADAL" clId="{665BA0FC-5FF4-4D74-95CE-7B6614B8D930}" dt="2026-07-27T16:59:57.198" v="1873" actId="20577"/>
          <ac:spMkLst>
            <pc:docMk/>
            <pc:sldMk cId="3567033898" sldId="274"/>
            <ac:spMk id="2" creationId="{B31FBAE6-A9BD-FD09-5BED-60916E9D8969}"/>
          </ac:spMkLst>
        </pc:spChg>
        <pc:picChg chg="add">
          <ac:chgData name="Blake Warenik" userId="99867ccc-6e30-49fe-a335-c595eba229e7" providerId="ADAL" clId="{665BA0FC-5FF4-4D74-95CE-7B6614B8D930}" dt="2026-07-27T16:59:36.676" v="1834" actId="22"/>
          <ac:picMkLst>
            <pc:docMk/>
            <pc:sldMk cId="3567033898" sldId="274"/>
            <ac:picMk id="6" creationId="{002E40C4-0D5D-6AD2-0086-34B8DB875D2B}"/>
          </ac:picMkLst>
        </pc:picChg>
        <pc:picChg chg="add">
          <ac:chgData name="Blake Warenik" userId="99867ccc-6e30-49fe-a335-c595eba229e7" providerId="ADAL" clId="{665BA0FC-5FF4-4D74-95CE-7B6614B8D930}" dt="2026-07-27T16:59:36.676" v="1834" actId="22"/>
          <ac:picMkLst>
            <pc:docMk/>
            <pc:sldMk cId="3567033898" sldId="274"/>
            <ac:picMk id="8" creationId="{F07ADE98-057D-297E-37F3-1C521F9AA608}"/>
          </ac:picMkLst>
        </pc:picChg>
        <pc:picChg chg="add">
          <ac:chgData name="Blake Warenik" userId="99867ccc-6e30-49fe-a335-c595eba229e7" providerId="ADAL" clId="{665BA0FC-5FF4-4D74-95CE-7B6614B8D930}" dt="2026-07-27T16:59:36.676" v="1834" actId="22"/>
          <ac:picMkLst>
            <pc:docMk/>
            <pc:sldMk cId="3567033898" sldId="274"/>
            <ac:picMk id="10" creationId="{FCF10EC5-FBD0-4A57-8B17-7E69B71A5CA0}"/>
          </ac:picMkLst>
        </pc:picChg>
        <pc:picChg chg="add">
          <ac:chgData name="Blake Warenik" userId="99867ccc-6e30-49fe-a335-c595eba229e7" providerId="ADAL" clId="{665BA0FC-5FF4-4D74-95CE-7B6614B8D930}" dt="2026-07-27T16:59:36.676" v="1834" actId="22"/>
          <ac:picMkLst>
            <pc:docMk/>
            <pc:sldMk cId="3567033898" sldId="274"/>
            <ac:picMk id="12" creationId="{6EC4AAA1-8AB3-6341-EC68-0F32FEFCBFE7}"/>
          </ac:picMkLst>
        </pc:picChg>
        <pc:picChg chg="add">
          <ac:chgData name="Blake Warenik" userId="99867ccc-6e30-49fe-a335-c595eba229e7" providerId="ADAL" clId="{665BA0FC-5FF4-4D74-95CE-7B6614B8D930}" dt="2026-07-27T16:59:36.676" v="1834" actId="22"/>
          <ac:picMkLst>
            <pc:docMk/>
            <pc:sldMk cId="3567033898" sldId="274"/>
            <ac:picMk id="14" creationId="{A9054FBA-03BB-432D-EA0E-DF6239B2F4FA}"/>
          </ac:picMkLst>
        </pc:picChg>
      </pc:sldChg>
      <pc:sldChg chg="addSp modSp new del mod">
        <pc:chgData name="Blake Warenik" userId="99867ccc-6e30-49fe-a335-c595eba229e7" providerId="ADAL" clId="{665BA0FC-5FF4-4D74-95CE-7B6614B8D930}" dt="2026-07-27T17:08:09.897" v="2134" actId="47"/>
        <pc:sldMkLst>
          <pc:docMk/>
          <pc:sldMk cId="96001218" sldId="275"/>
        </pc:sldMkLst>
        <pc:spChg chg="mod">
          <ac:chgData name="Blake Warenik" userId="99867ccc-6e30-49fe-a335-c595eba229e7" providerId="ADAL" clId="{665BA0FC-5FF4-4D74-95CE-7B6614B8D930}" dt="2026-07-27T17:07:09.471" v="2130"/>
          <ac:spMkLst>
            <pc:docMk/>
            <pc:sldMk cId="96001218" sldId="275"/>
            <ac:spMk id="2" creationId="{59B14CE9-F047-8D09-5D74-D099B99BD7A3}"/>
          </ac:spMkLst>
        </pc:spChg>
        <pc:spChg chg="mod">
          <ac:chgData name="Blake Warenik" userId="99867ccc-6e30-49fe-a335-c595eba229e7" providerId="ADAL" clId="{665BA0FC-5FF4-4D74-95CE-7B6614B8D930}" dt="2026-07-27T17:07:18.928" v="2132" actId="27636"/>
          <ac:spMkLst>
            <pc:docMk/>
            <pc:sldMk cId="96001218" sldId="275"/>
            <ac:spMk id="3" creationId="{0A967782-523F-7D4C-F059-AFAD3C130B0F}"/>
          </ac:spMkLst>
        </pc:spChg>
        <pc:spChg chg="add mod">
          <ac:chgData name="Blake Warenik" userId="99867ccc-6e30-49fe-a335-c595eba229e7" providerId="ADAL" clId="{665BA0FC-5FF4-4D74-95CE-7B6614B8D930}" dt="2026-07-27T17:06:51.149" v="2127"/>
          <ac:spMkLst>
            <pc:docMk/>
            <pc:sldMk cId="96001218" sldId="275"/>
            <ac:spMk id="6" creationId="{F9786872-E930-F133-28DF-0167B66F14C3}"/>
          </ac:spMkLst>
        </pc:spChg>
        <pc:spChg chg="add mod">
          <ac:chgData name="Blake Warenik" userId="99867ccc-6e30-49fe-a335-c595eba229e7" providerId="ADAL" clId="{665BA0FC-5FF4-4D74-95CE-7B6614B8D930}" dt="2026-07-27T17:06:54.600" v="2128"/>
          <ac:spMkLst>
            <pc:docMk/>
            <pc:sldMk cId="96001218" sldId="275"/>
            <ac:spMk id="7" creationId="{16B6E260-BC92-97D0-441C-14DFAE0F3EC7}"/>
          </ac:spMkLst>
        </pc:spChg>
        <pc:picChg chg="add">
          <ac:chgData name="Blake Warenik" userId="99867ccc-6e30-49fe-a335-c595eba229e7" providerId="ADAL" clId="{665BA0FC-5FF4-4D74-95CE-7B6614B8D930}" dt="2026-07-27T17:07:02.242" v="2129" actId="22"/>
          <ac:picMkLst>
            <pc:docMk/>
            <pc:sldMk cId="96001218" sldId="275"/>
            <ac:picMk id="9" creationId="{F32145C2-90E2-F0C0-189B-DEF8697A6EB7}"/>
          </ac:picMkLst>
        </pc:picChg>
        <pc:picChg chg="add">
          <ac:chgData name="Blake Warenik" userId="99867ccc-6e30-49fe-a335-c595eba229e7" providerId="ADAL" clId="{665BA0FC-5FF4-4D74-95CE-7B6614B8D930}" dt="2026-07-27T17:07:02.242" v="2129" actId="22"/>
          <ac:picMkLst>
            <pc:docMk/>
            <pc:sldMk cId="96001218" sldId="275"/>
            <ac:picMk id="11" creationId="{A0CAAA0A-2BDE-BDC9-C0E2-0EADE05EC031}"/>
          </ac:picMkLst>
        </pc:picChg>
        <pc:picChg chg="add">
          <ac:chgData name="Blake Warenik" userId="99867ccc-6e30-49fe-a335-c595eba229e7" providerId="ADAL" clId="{665BA0FC-5FF4-4D74-95CE-7B6614B8D930}" dt="2026-07-27T17:07:02.242" v="2129" actId="22"/>
          <ac:picMkLst>
            <pc:docMk/>
            <pc:sldMk cId="96001218" sldId="275"/>
            <ac:picMk id="13" creationId="{44E7CD6B-030C-2095-CC44-CBCB0FA30221}"/>
          </ac:picMkLst>
        </pc:picChg>
        <pc:picChg chg="add">
          <ac:chgData name="Blake Warenik" userId="99867ccc-6e30-49fe-a335-c595eba229e7" providerId="ADAL" clId="{665BA0FC-5FF4-4D74-95CE-7B6614B8D930}" dt="2026-07-27T17:07:02.242" v="2129" actId="22"/>
          <ac:picMkLst>
            <pc:docMk/>
            <pc:sldMk cId="96001218" sldId="275"/>
            <ac:picMk id="15" creationId="{08BB17F8-3CFD-0039-DA6B-D6E3FF333209}"/>
          </ac:picMkLst>
        </pc:picChg>
        <pc:picChg chg="add">
          <ac:chgData name="Blake Warenik" userId="99867ccc-6e30-49fe-a335-c595eba229e7" providerId="ADAL" clId="{665BA0FC-5FF4-4D74-95CE-7B6614B8D930}" dt="2026-07-27T17:07:02.242" v="2129" actId="22"/>
          <ac:picMkLst>
            <pc:docMk/>
            <pc:sldMk cId="96001218" sldId="275"/>
            <ac:picMk id="17" creationId="{0DA93FF0-CC8D-60E0-3687-749B381BB239}"/>
          </ac:picMkLst>
        </pc:picChg>
      </pc:sldChg>
      <pc:sldChg chg="new del">
        <pc:chgData name="Blake Warenik" userId="99867ccc-6e30-49fe-a335-c595eba229e7" providerId="ADAL" clId="{665BA0FC-5FF4-4D74-95CE-7B6614B8D930}" dt="2026-07-27T17:04:51.126" v="2118" actId="47"/>
        <pc:sldMkLst>
          <pc:docMk/>
          <pc:sldMk cId="2063818776" sldId="275"/>
        </pc:sldMkLst>
      </pc:sldChg>
      <pc:sldChg chg="new del">
        <pc:chgData name="Blake Warenik" userId="99867ccc-6e30-49fe-a335-c595eba229e7" providerId="ADAL" clId="{665BA0FC-5FF4-4D74-95CE-7B6614B8D930}" dt="2026-07-27T17:05:50.842" v="2124" actId="47"/>
        <pc:sldMkLst>
          <pc:docMk/>
          <pc:sldMk cId="2674978563" sldId="275"/>
        </pc:sldMkLst>
      </pc:sldChg>
      <pc:sldChg chg="addSp delSp modSp new mod">
        <pc:chgData name="Blake Warenik" userId="99867ccc-6e30-49fe-a335-c595eba229e7" providerId="ADAL" clId="{665BA0FC-5FF4-4D74-95CE-7B6614B8D930}" dt="2026-07-27T18:40:20.981" v="3227" actId="113"/>
        <pc:sldMkLst>
          <pc:docMk/>
          <pc:sldMk cId="3016144547" sldId="275"/>
        </pc:sldMkLst>
        <pc:spChg chg="mod">
          <ac:chgData name="Blake Warenik" userId="99867ccc-6e30-49fe-a335-c595eba229e7" providerId="ADAL" clId="{665BA0FC-5FF4-4D74-95CE-7B6614B8D930}" dt="2026-07-27T17:11:39.620" v="2182"/>
          <ac:spMkLst>
            <pc:docMk/>
            <pc:sldMk cId="3016144547" sldId="275"/>
            <ac:spMk id="2" creationId="{E4E8709F-C6C7-9C05-58EC-4168B2FBD0DC}"/>
          </ac:spMkLst>
        </pc:spChg>
        <pc:spChg chg="mod">
          <ac:chgData name="Blake Warenik" userId="99867ccc-6e30-49fe-a335-c595eba229e7" providerId="ADAL" clId="{665BA0FC-5FF4-4D74-95CE-7B6614B8D930}" dt="2026-07-27T17:14:13.327" v="2201" actId="20577"/>
          <ac:spMkLst>
            <pc:docMk/>
            <pc:sldMk cId="3016144547" sldId="275"/>
            <ac:spMk id="3" creationId="{CE8569D9-4140-A25F-0893-CCE4CE133188}"/>
          </ac:spMkLst>
        </pc:spChg>
        <pc:spChg chg="mod">
          <ac:chgData name="Blake Warenik" userId="99867ccc-6e30-49fe-a335-c595eba229e7" providerId="ADAL" clId="{665BA0FC-5FF4-4D74-95CE-7B6614B8D930}" dt="2026-07-27T18:40:20.981" v="3227" actId="113"/>
          <ac:spMkLst>
            <pc:docMk/>
            <pc:sldMk cId="3016144547" sldId="275"/>
            <ac:spMk id="4" creationId="{7198425C-F43F-DBC9-5575-24E8D551E822}"/>
          </ac:spMkLst>
        </pc:spChg>
        <pc:spChg chg="mod">
          <ac:chgData name="Blake Warenik" userId="99867ccc-6e30-49fe-a335-c595eba229e7" providerId="ADAL" clId="{665BA0FC-5FF4-4D74-95CE-7B6614B8D930}" dt="2026-07-27T17:11:21.234" v="2179" actId="14100"/>
          <ac:spMkLst>
            <pc:docMk/>
            <pc:sldMk cId="3016144547" sldId="275"/>
            <ac:spMk id="6" creationId="{A4E372FC-46C0-09B0-BFA2-1BA4AE961226}"/>
          </ac:spMkLst>
        </pc:spChg>
        <pc:spChg chg="add del">
          <ac:chgData name="Blake Warenik" userId="99867ccc-6e30-49fe-a335-c595eba229e7" providerId="ADAL" clId="{665BA0FC-5FF4-4D74-95CE-7B6614B8D930}" dt="2026-07-27T17:12:11.904" v="2186" actId="22"/>
          <ac:spMkLst>
            <pc:docMk/>
            <pc:sldMk cId="3016144547" sldId="275"/>
            <ac:spMk id="8" creationId="{7D0458F5-4873-3BA7-314F-EC7F70F8338B}"/>
          </ac:spMkLst>
        </pc:spChg>
        <pc:picChg chg="add">
          <ac:chgData name="Blake Warenik" userId="99867ccc-6e30-49fe-a335-c595eba229e7" providerId="ADAL" clId="{665BA0FC-5FF4-4D74-95CE-7B6614B8D930}" dt="2026-07-27T17:12:18.244" v="2187" actId="22"/>
          <ac:picMkLst>
            <pc:docMk/>
            <pc:sldMk cId="3016144547" sldId="275"/>
            <ac:picMk id="10" creationId="{775BA6D6-CC19-0053-8F6D-057F3B1AFE0E}"/>
          </ac:picMkLst>
        </pc:picChg>
        <pc:picChg chg="add">
          <ac:chgData name="Blake Warenik" userId="99867ccc-6e30-49fe-a335-c595eba229e7" providerId="ADAL" clId="{665BA0FC-5FF4-4D74-95CE-7B6614B8D930}" dt="2026-07-27T17:12:18.244" v="2187" actId="22"/>
          <ac:picMkLst>
            <pc:docMk/>
            <pc:sldMk cId="3016144547" sldId="275"/>
            <ac:picMk id="12" creationId="{C60BF86C-27D8-DA44-F475-655AA30043B5}"/>
          </ac:picMkLst>
        </pc:picChg>
        <pc:picChg chg="add">
          <ac:chgData name="Blake Warenik" userId="99867ccc-6e30-49fe-a335-c595eba229e7" providerId="ADAL" clId="{665BA0FC-5FF4-4D74-95CE-7B6614B8D930}" dt="2026-07-27T17:12:18.244" v="2187" actId="22"/>
          <ac:picMkLst>
            <pc:docMk/>
            <pc:sldMk cId="3016144547" sldId="275"/>
            <ac:picMk id="14" creationId="{7DCCC777-7AE5-0E85-A9F0-8EBBDE7D3EC4}"/>
          </ac:picMkLst>
        </pc:picChg>
        <pc:picChg chg="add del">
          <ac:chgData name="Blake Warenik" userId="99867ccc-6e30-49fe-a335-c595eba229e7" providerId="ADAL" clId="{665BA0FC-5FF4-4D74-95CE-7B6614B8D930}" dt="2026-07-27T18:39:39.426" v="3213" actId="478"/>
          <ac:picMkLst>
            <pc:docMk/>
            <pc:sldMk cId="3016144547" sldId="275"/>
            <ac:picMk id="16" creationId="{977F807C-001E-3760-7B65-90B4A2C38FC5}"/>
          </ac:picMkLst>
        </pc:picChg>
        <pc:picChg chg="add del mod">
          <ac:chgData name="Blake Warenik" userId="99867ccc-6e30-49fe-a335-c595eba229e7" providerId="ADAL" clId="{665BA0FC-5FF4-4D74-95CE-7B6614B8D930}" dt="2026-07-27T18:39:40.733" v="3214" actId="478"/>
          <ac:picMkLst>
            <pc:docMk/>
            <pc:sldMk cId="3016144547" sldId="275"/>
            <ac:picMk id="18" creationId="{2F6F31F0-16E5-C97A-0D6C-9D93405ADDEB}"/>
          </ac:picMkLst>
        </pc:picChg>
      </pc:sldChg>
      <pc:sldChg chg="addSp modSp new mod">
        <pc:chgData name="Blake Warenik" userId="99867ccc-6e30-49fe-a335-c595eba229e7" providerId="ADAL" clId="{665BA0FC-5FF4-4D74-95CE-7B6614B8D930}" dt="2026-07-27T19:18:33.728" v="4190" actId="20577"/>
        <pc:sldMkLst>
          <pc:docMk/>
          <pc:sldMk cId="465055283" sldId="276"/>
        </pc:sldMkLst>
        <pc:spChg chg="mod">
          <ac:chgData name="Blake Warenik" userId="99867ccc-6e30-49fe-a335-c595eba229e7" providerId="ADAL" clId="{665BA0FC-5FF4-4D74-95CE-7B6614B8D930}" dt="2026-07-27T17:18:21.837" v="2518" actId="20577"/>
          <ac:spMkLst>
            <pc:docMk/>
            <pc:sldMk cId="465055283" sldId="276"/>
            <ac:spMk id="2" creationId="{01429D09-7FFF-A3DD-C9B6-51A34B0A3329}"/>
          </ac:spMkLst>
        </pc:spChg>
        <pc:spChg chg="mod">
          <ac:chgData name="Blake Warenik" userId="99867ccc-6e30-49fe-a335-c595eba229e7" providerId="ADAL" clId="{665BA0FC-5FF4-4D74-95CE-7B6614B8D930}" dt="2026-07-27T19:18:33.728" v="4190" actId="20577"/>
          <ac:spMkLst>
            <pc:docMk/>
            <pc:sldMk cId="465055283" sldId="276"/>
            <ac:spMk id="4" creationId="{74DBBBC0-94BB-91C4-A76C-EFE705EFD398}"/>
          </ac:spMkLst>
        </pc:spChg>
        <pc:picChg chg="add mod">
          <ac:chgData name="Blake Warenik" userId="99867ccc-6e30-49fe-a335-c595eba229e7" providerId="ADAL" clId="{665BA0FC-5FF4-4D74-95CE-7B6614B8D930}" dt="2026-07-27T17:16:19.826" v="2218" actId="1035"/>
          <ac:picMkLst>
            <pc:docMk/>
            <pc:sldMk cId="465055283" sldId="276"/>
            <ac:picMk id="6" creationId="{28B19BB2-894C-2B5D-9803-447C334432AE}"/>
          </ac:picMkLst>
        </pc:picChg>
        <pc:picChg chg="add mod">
          <ac:chgData name="Blake Warenik" userId="99867ccc-6e30-49fe-a335-c595eba229e7" providerId="ADAL" clId="{665BA0FC-5FF4-4D74-95CE-7B6614B8D930}" dt="2026-07-27T17:17:39.989" v="2399" actId="1035"/>
          <ac:picMkLst>
            <pc:docMk/>
            <pc:sldMk cId="465055283" sldId="276"/>
            <ac:picMk id="8" creationId="{808D2419-ACDA-629C-D375-A5112749BB59}"/>
          </ac:picMkLst>
        </pc:picChg>
        <pc:picChg chg="add mod">
          <ac:chgData name="Blake Warenik" userId="99867ccc-6e30-49fe-a335-c595eba229e7" providerId="ADAL" clId="{665BA0FC-5FF4-4D74-95CE-7B6614B8D930}" dt="2026-07-27T17:18:32.095" v="2519" actId="1076"/>
          <ac:picMkLst>
            <pc:docMk/>
            <pc:sldMk cId="465055283" sldId="276"/>
            <ac:picMk id="10" creationId="{E740DAFC-D217-B15C-7C58-7C888995BBDE}"/>
          </ac:picMkLst>
        </pc:picChg>
      </pc:sldChg>
      <pc:sldChg chg="new del">
        <pc:chgData name="Blake Warenik" userId="99867ccc-6e30-49fe-a335-c595eba229e7" providerId="ADAL" clId="{665BA0FC-5FF4-4D74-95CE-7B6614B8D930}" dt="2026-07-27T17:08:12.973" v="2135" actId="47"/>
        <pc:sldMkLst>
          <pc:docMk/>
          <pc:sldMk cId="2723876740" sldId="276"/>
        </pc:sldMkLst>
      </pc:sldChg>
      <pc:sldChg chg="modSp new mod">
        <pc:chgData name="Blake Warenik" userId="99867ccc-6e30-49fe-a335-c595eba229e7" providerId="ADAL" clId="{665BA0FC-5FF4-4D74-95CE-7B6614B8D930}" dt="2026-07-27T17:25:55.551" v="2712" actId="20577"/>
        <pc:sldMkLst>
          <pc:docMk/>
          <pc:sldMk cId="101855138" sldId="277"/>
        </pc:sldMkLst>
        <pc:spChg chg="mod">
          <ac:chgData name="Blake Warenik" userId="99867ccc-6e30-49fe-a335-c595eba229e7" providerId="ADAL" clId="{665BA0FC-5FF4-4D74-95CE-7B6614B8D930}" dt="2026-07-27T17:24:12.526" v="2557" actId="20577"/>
          <ac:spMkLst>
            <pc:docMk/>
            <pc:sldMk cId="101855138" sldId="277"/>
            <ac:spMk id="2" creationId="{94A6E65C-1D4F-B174-CE8A-F9A84497D7CF}"/>
          </ac:spMkLst>
        </pc:spChg>
        <pc:spChg chg="mod">
          <ac:chgData name="Blake Warenik" userId="99867ccc-6e30-49fe-a335-c595eba229e7" providerId="ADAL" clId="{665BA0FC-5FF4-4D74-95CE-7B6614B8D930}" dt="2026-07-27T17:25:05.952" v="2683" actId="113"/>
          <ac:spMkLst>
            <pc:docMk/>
            <pc:sldMk cId="101855138" sldId="277"/>
            <ac:spMk id="3" creationId="{569F44BB-3FB3-14C1-F0A2-98F321D2BEB7}"/>
          </ac:spMkLst>
        </pc:spChg>
        <pc:spChg chg="mod">
          <ac:chgData name="Blake Warenik" userId="99867ccc-6e30-49fe-a335-c595eba229e7" providerId="ADAL" clId="{665BA0FC-5FF4-4D74-95CE-7B6614B8D930}" dt="2026-07-27T17:25:44.701" v="2685" actId="20577"/>
          <ac:spMkLst>
            <pc:docMk/>
            <pc:sldMk cId="101855138" sldId="277"/>
            <ac:spMk id="4" creationId="{C151E4B2-11D6-9009-96E9-21023CE642F3}"/>
          </ac:spMkLst>
        </pc:spChg>
        <pc:spChg chg="mod">
          <ac:chgData name="Blake Warenik" userId="99867ccc-6e30-49fe-a335-c595eba229e7" providerId="ADAL" clId="{665BA0FC-5FF4-4D74-95CE-7B6614B8D930}" dt="2026-07-27T17:25:55.551" v="2712" actId="20577"/>
          <ac:spMkLst>
            <pc:docMk/>
            <pc:sldMk cId="101855138" sldId="277"/>
            <ac:spMk id="6" creationId="{9610E7A1-E0C4-1999-10C8-B8131FB74B32}"/>
          </ac:spMkLst>
        </pc:spChg>
      </pc:sldChg>
      <pc:sldChg chg="add del">
        <pc:chgData name="Blake Warenik" userId="99867ccc-6e30-49fe-a335-c595eba229e7" providerId="ADAL" clId="{665BA0FC-5FF4-4D74-95CE-7B6614B8D930}" dt="2026-07-27T18:21:36.835" v="2715" actId="47"/>
        <pc:sldMkLst>
          <pc:docMk/>
          <pc:sldMk cId="454803317" sldId="278"/>
        </pc:sldMkLst>
      </pc:sldChg>
      <pc:sldChg chg="addSp modSp new mod ord">
        <pc:chgData name="Blake Warenik" userId="99867ccc-6e30-49fe-a335-c595eba229e7" providerId="ADAL" clId="{665BA0FC-5FF4-4D74-95CE-7B6614B8D930}" dt="2026-07-27T18:33:26.310" v="3100" actId="20577"/>
        <pc:sldMkLst>
          <pc:docMk/>
          <pc:sldMk cId="4196135871" sldId="278"/>
        </pc:sldMkLst>
        <pc:spChg chg="mod">
          <ac:chgData name="Blake Warenik" userId="99867ccc-6e30-49fe-a335-c595eba229e7" providerId="ADAL" clId="{665BA0FC-5FF4-4D74-95CE-7B6614B8D930}" dt="2026-07-27T18:28:59.740" v="2809" actId="20577"/>
          <ac:spMkLst>
            <pc:docMk/>
            <pc:sldMk cId="4196135871" sldId="278"/>
            <ac:spMk id="2" creationId="{5803E792-E0AD-CB27-B080-3988B9563941}"/>
          </ac:spMkLst>
        </pc:spChg>
        <pc:spChg chg="mod">
          <ac:chgData name="Blake Warenik" userId="99867ccc-6e30-49fe-a335-c595eba229e7" providerId="ADAL" clId="{665BA0FC-5FF4-4D74-95CE-7B6614B8D930}" dt="2026-07-27T18:29:48.293" v="2851" actId="20577"/>
          <ac:spMkLst>
            <pc:docMk/>
            <pc:sldMk cId="4196135871" sldId="278"/>
            <ac:spMk id="3" creationId="{0190F98D-CAE0-58EC-DE9F-BB39CA0252E1}"/>
          </ac:spMkLst>
        </pc:spChg>
        <pc:spChg chg="mod">
          <ac:chgData name="Blake Warenik" userId="99867ccc-6e30-49fe-a335-c595eba229e7" providerId="ADAL" clId="{665BA0FC-5FF4-4D74-95CE-7B6614B8D930}" dt="2026-07-27T18:30:00.563" v="2852"/>
          <ac:spMkLst>
            <pc:docMk/>
            <pc:sldMk cId="4196135871" sldId="278"/>
            <ac:spMk id="4" creationId="{3F3675B1-0A64-864F-505D-B9817DC410A7}"/>
          </ac:spMkLst>
        </pc:spChg>
        <pc:spChg chg="mod">
          <ac:chgData name="Blake Warenik" userId="99867ccc-6e30-49fe-a335-c595eba229e7" providerId="ADAL" clId="{665BA0FC-5FF4-4D74-95CE-7B6614B8D930}" dt="2026-07-27T18:33:26.310" v="3100" actId="20577"/>
          <ac:spMkLst>
            <pc:docMk/>
            <pc:sldMk cId="4196135871" sldId="278"/>
            <ac:spMk id="6" creationId="{0331BB99-5DE0-3842-FD60-87EF0FE8F564}"/>
          </ac:spMkLst>
        </pc:spChg>
        <pc:picChg chg="add mod">
          <ac:chgData name="Blake Warenik" userId="99867ccc-6e30-49fe-a335-c595eba229e7" providerId="ADAL" clId="{665BA0FC-5FF4-4D74-95CE-7B6614B8D930}" dt="2026-07-27T18:30:18.567" v="2853" actId="1076"/>
          <ac:picMkLst>
            <pc:docMk/>
            <pc:sldMk cId="4196135871" sldId="278"/>
            <ac:picMk id="8" creationId="{44D43381-4A69-4481-802F-676EE78A84C8}"/>
          </ac:picMkLst>
        </pc:picChg>
      </pc:sldChg>
      <pc:sldChg chg="addSp modSp new mod">
        <pc:chgData name="Blake Warenik" userId="99867ccc-6e30-49fe-a335-c595eba229e7" providerId="ADAL" clId="{665BA0FC-5FF4-4D74-95CE-7B6614B8D930}" dt="2026-07-27T19:01:19.469" v="3679"/>
        <pc:sldMkLst>
          <pc:docMk/>
          <pc:sldMk cId="2082396938" sldId="279"/>
        </pc:sldMkLst>
        <pc:spChg chg="mod">
          <ac:chgData name="Blake Warenik" userId="99867ccc-6e30-49fe-a335-c595eba229e7" providerId="ADAL" clId="{665BA0FC-5FF4-4D74-95CE-7B6614B8D930}" dt="2026-07-27T18:32:57.689" v="3097" actId="20577"/>
          <ac:spMkLst>
            <pc:docMk/>
            <pc:sldMk cId="2082396938" sldId="279"/>
            <ac:spMk id="2" creationId="{3CD56EE9-4122-8075-3741-2C22DC2324DB}"/>
          </ac:spMkLst>
        </pc:spChg>
        <pc:spChg chg="mod">
          <ac:chgData name="Blake Warenik" userId="99867ccc-6e30-49fe-a335-c595eba229e7" providerId="ADAL" clId="{665BA0FC-5FF4-4D74-95CE-7B6614B8D930}" dt="2026-07-27T18:33:16.229" v="3098"/>
          <ac:spMkLst>
            <pc:docMk/>
            <pc:sldMk cId="2082396938" sldId="279"/>
            <ac:spMk id="3" creationId="{0EBD7353-E0A4-9E77-1820-88C799FB224D}"/>
          </ac:spMkLst>
        </pc:spChg>
        <pc:spChg chg="mod">
          <ac:chgData name="Blake Warenik" userId="99867ccc-6e30-49fe-a335-c595eba229e7" providerId="ADAL" clId="{665BA0FC-5FF4-4D74-95CE-7B6614B8D930}" dt="2026-07-27T19:01:19.469" v="3679"/>
          <ac:spMkLst>
            <pc:docMk/>
            <pc:sldMk cId="2082396938" sldId="279"/>
            <ac:spMk id="5" creationId="{AC000240-721D-3418-2A40-9C5D02A98670}"/>
          </ac:spMkLst>
        </pc:spChg>
        <pc:spChg chg="add mod">
          <ac:chgData name="Blake Warenik" userId="99867ccc-6e30-49fe-a335-c595eba229e7" providerId="ADAL" clId="{665BA0FC-5FF4-4D74-95CE-7B6614B8D930}" dt="2026-07-27T18:36:54.552" v="3192" actId="1076"/>
          <ac:spMkLst>
            <pc:docMk/>
            <pc:sldMk cId="2082396938" sldId="279"/>
            <ac:spMk id="10" creationId="{0CCD730C-004A-B564-A604-40D39296F30B}"/>
          </ac:spMkLst>
        </pc:spChg>
        <pc:picChg chg="add mod">
          <ac:chgData name="Blake Warenik" userId="99867ccc-6e30-49fe-a335-c595eba229e7" providerId="ADAL" clId="{665BA0FC-5FF4-4D74-95CE-7B6614B8D930}" dt="2026-07-27T18:36:45.646" v="3191" actId="1035"/>
          <ac:picMkLst>
            <pc:docMk/>
            <pc:sldMk cId="2082396938" sldId="279"/>
            <ac:picMk id="7" creationId="{B0283638-667B-1C9E-2F30-1C3F107F3C28}"/>
          </ac:picMkLst>
        </pc:picChg>
        <pc:picChg chg="add mod">
          <ac:chgData name="Blake Warenik" userId="99867ccc-6e30-49fe-a335-c595eba229e7" providerId="ADAL" clId="{665BA0FC-5FF4-4D74-95CE-7B6614B8D930}" dt="2026-07-27T18:37:13.430" v="3194" actId="1076"/>
          <ac:picMkLst>
            <pc:docMk/>
            <pc:sldMk cId="2082396938" sldId="279"/>
            <ac:picMk id="9" creationId="{0DA6BA02-1CE6-42C9-206D-16D826B7DE87}"/>
          </ac:picMkLst>
        </pc:picChg>
        <pc:picChg chg="add mod ord">
          <ac:chgData name="Blake Warenik" userId="99867ccc-6e30-49fe-a335-c595eba229e7" providerId="ADAL" clId="{665BA0FC-5FF4-4D74-95CE-7B6614B8D930}" dt="2026-07-27T18:36:10.206" v="3179" actId="1076"/>
          <ac:picMkLst>
            <pc:docMk/>
            <pc:sldMk cId="2082396938" sldId="279"/>
            <ac:picMk id="12" creationId="{3617F428-E586-1A44-CBCF-12E72D7F4A88}"/>
          </ac:picMkLst>
        </pc:picChg>
        <pc:picChg chg="add mod ord">
          <ac:chgData name="Blake Warenik" userId="99867ccc-6e30-49fe-a335-c595eba229e7" providerId="ADAL" clId="{665BA0FC-5FF4-4D74-95CE-7B6614B8D930}" dt="2026-07-27T18:36:38.350" v="3187" actId="167"/>
          <ac:picMkLst>
            <pc:docMk/>
            <pc:sldMk cId="2082396938" sldId="279"/>
            <ac:picMk id="14" creationId="{2C4EBE20-5FBA-782F-9766-EE53B96E94B8}"/>
          </ac:picMkLst>
        </pc:picChg>
      </pc:sldChg>
      <pc:sldChg chg="delSp modSp add del mod">
        <pc:chgData name="Blake Warenik" userId="99867ccc-6e30-49fe-a335-c595eba229e7" providerId="ADAL" clId="{665BA0FC-5FF4-4D74-95CE-7B6614B8D930}" dt="2026-07-27T18:38:18.416" v="3209" actId="47"/>
        <pc:sldMkLst>
          <pc:docMk/>
          <pc:sldMk cId="163947387" sldId="280"/>
        </pc:sldMkLst>
        <pc:spChg chg="mod">
          <ac:chgData name="Blake Warenik" userId="99867ccc-6e30-49fe-a335-c595eba229e7" providerId="ADAL" clId="{665BA0FC-5FF4-4D74-95CE-7B6614B8D930}" dt="2026-07-27T18:37:56.818" v="3207" actId="20577"/>
          <ac:spMkLst>
            <pc:docMk/>
            <pc:sldMk cId="163947387" sldId="280"/>
            <ac:spMk id="2" creationId="{C44765E0-7B2B-A314-9DFE-4102E31FEEF7}"/>
          </ac:spMkLst>
        </pc:spChg>
        <pc:picChg chg="del">
          <ac:chgData name="Blake Warenik" userId="99867ccc-6e30-49fe-a335-c595eba229e7" providerId="ADAL" clId="{665BA0FC-5FF4-4D74-95CE-7B6614B8D930}" dt="2026-07-27T18:38:10.193" v="3208" actId="478"/>
          <ac:picMkLst>
            <pc:docMk/>
            <pc:sldMk cId="163947387" sldId="280"/>
            <ac:picMk id="8" creationId="{D1D8B9AF-3F98-F274-9E1B-742C17F4DC03}"/>
          </ac:picMkLst>
        </pc:picChg>
      </pc:sldChg>
      <pc:sldChg chg="addSp delSp modSp new mod ord">
        <pc:chgData name="Blake Warenik" userId="99867ccc-6e30-49fe-a335-c595eba229e7" providerId="ADAL" clId="{665BA0FC-5FF4-4D74-95CE-7B6614B8D930}" dt="2026-07-28T15:35:01.623" v="4381" actId="1076"/>
        <pc:sldMkLst>
          <pc:docMk/>
          <pc:sldMk cId="407815569" sldId="280"/>
        </pc:sldMkLst>
        <pc:spChg chg="mod">
          <ac:chgData name="Blake Warenik" userId="99867ccc-6e30-49fe-a335-c595eba229e7" providerId="ADAL" clId="{665BA0FC-5FF4-4D74-95CE-7B6614B8D930}" dt="2026-07-27T18:55:48.499" v="3431" actId="20577"/>
          <ac:spMkLst>
            <pc:docMk/>
            <pc:sldMk cId="407815569" sldId="280"/>
            <ac:spMk id="2" creationId="{40EA523A-FD1A-FDB5-D4DA-254570F2603D}"/>
          </ac:spMkLst>
        </pc:spChg>
        <pc:spChg chg="mod">
          <ac:chgData name="Blake Warenik" userId="99867ccc-6e30-49fe-a335-c595eba229e7" providerId="ADAL" clId="{665BA0FC-5FF4-4D74-95CE-7B6614B8D930}" dt="2026-07-27T19:03:03.701" v="3755" actId="20577"/>
          <ac:spMkLst>
            <pc:docMk/>
            <pc:sldMk cId="407815569" sldId="280"/>
            <ac:spMk id="3" creationId="{426D9C7B-F86A-4181-6C8B-4033BF2762F6}"/>
          </ac:spMkLst>
        </pc:spChg>
        <pc:spChg chg="mod">
          <ac:chgData name="Blake Warenik" userId="99867ccc-6e30-49fe-a335-c595eba229e7" providerId="ADAL" clId="{665BA0FC-5FF4-4D74-95CE-7B6614B8D930}" dt="2026-07-27T19:02:47.447" v="3696"/>
          <ac:spMkLst>
            <pc:docMk/>
            <pc:sldMk cId="407815569" sldId="280"/>
            <ac:spMk id="4" creationId="{73078DED-BE08-864C-4EDE-9535765E2EA8}"/>
          </ac:spMkLst>
        </pc:spChg>
        <pc:spChg chg="mod">
          <ac:chgData name="Blake Warenik" userId="99867ccc-6e30-49fe-a335-c595eba229e7" providerId="ADAL" clId="{665BA0FC-5FF4-4D74-95CE-7B6614B8D930}" dt="2026-07-27T19:01:21.915" v="3680"/>
          <ac:spMkLst>
            <pc:docMk/>
            <pc:sldMk cId="407815569" sldId="280"/>
            <ac:spMk id="6" creationId="{0E879926-E560-823E-D30C-4EEE15FD7E4F}"/>
          </ac:spMkLst>
        </pc:spChg>
        <pc:picChg chg="add del">
          <ac:chgData name="Blake Warenik" userId="99867ccc-6e30-49fe-a335-c595eba229e7" providerId="ADAL" clId="{665BA0FC-5FF4-4D74-95CE-7B6614B8D930}" dt="2026-07-27T18:59:11.273" v="3667" actId="22"/>
          <ac:picMkLst>
            <pc:docMk/>
            <pc:sldMk cId="407815569" sldId="280"/>
            <ac:picMk id="8" creationId="{7456172B-1BC5-C0EA-4FC9-14BA35489797}"/>
          </ac:picMkLst>
        </pc:picChg>
        <pc:picChg chg="add del">
          <ac:chgData name="Blake Warenik" userId="99867ccc-6e30-49fe-a335-c595eba229e7" providerId="ADAL" clId="{665BA0FC-5FF4-4D74-95CE-7B6614B8D930}" dt="2026-07-27T18:59:11.273" v="3667" actId="22"/>
          <ac:picMkLst>
            <pc:docMk/>
            <pc:sldMk cId="407815569" sldId="280"/>
            <ac:picMk id="10" creationId="{028DB4D5-28F5-C390-0860-4A9A1E096584}"/>
          </ac:picMkLst>
        </pc:picChg>
        <pc:picChg chg="add ord">
          <ac:chgData name="Blake Warenik" userId="99867ccc-6e30-49fe-a335-c595eba229e7" providerId="ADAL" clId="{665BA0FC-5FF4-4D74-95CE-7B6614B8D930}" dt="2026-07-27T19:00:12.466" v="3671" actId="167"/>
          <ac:picMkLst>
            <pc:docMk/>
            <pc:sldMk cId="407815569" sldId="280"/>
            <ac:picMk id="12" creationId="{E0E2DD36-0429-E940-9281-9D175D7663A5}"/>
          </ac:picMkLst>
        </pc:picChg>
        <pc:picChg chg="add mod ord modCrop">
          <ac:chgData name="Blake Warenik" userId="99867ccc-6e30-49fe-a335-c595eba229e7" providerId="ADAL" clId="{665BA0FC-5FF4-4D74-95CE-7B6614B8D930}" dt="2026-07-28T15:35:01.623" v="4381" actId="1076"/>
          <ac:picMkLst>
            <pc:docMk/>
            <pc:sldMk cId="407815569" sldId="280"/>
            <ac:picMk id="14" creationId="{0D5FCC49-8A9E-6F01-8604-4C084C357255}"/>
          </ac:picMkLst>
        </pc:picChg>
      </pc:sldChg>
      <pc:sldChg chg="new del">
        <pc:chgData name="Blake Warenik" userId="99867ccc-6e30-49fe-a335-c595eba229e7" providerId="ADAL" clId="{665BA0FC-5FF4-4D74-95CE-7B6614B8D930}" dt="2026-07-27T18:54:54.993" v="3350" actId="2696"/>
        <pc:sldMkLst>
          <pc:docMk/>
          <pc:sldMk cId="2673267519" sldId="280"/>
        </pc:sldMkLst>
      </pc:sldChg>
      <pc:sldChg chg="addSp modSp new mod">
        <pc:chgData name="Blake Warenik" userId="99867ccc-6e30-49fe-a335-c595eba229e7" providerId="ADAL" clId="{665BA0FC-5FF4-4D74-95CE-7B6614B8D930}" dt="2026-07-28T15:35:05.415" v="4383" actId="1076"/>
        <pc:sldMkLst>
          <pc:docMk/>
          <pc:sldMk cId="3879960186" sldId="281"/>
        </pc:sldMkLst>
        <pc:spChg chg="mod">
          <ac:chgData name="Blake Warenik" userId="99867ccc-6e30-49fe-a335-c595eba229e7" providerId="ADAL" clId="{665BA0FC-5FF4-4D74-95CE-7B6614B8D930}" dt="2026-07-27T18:56:15.756" v="3515" actId="20577"/>
          <ac:spMkLst>
            <pc:docMk/>
            <pc:sldMk cId="3879960186" sldId="281"/>
            <ac:spMk id="2" creationId="{F387DD9E-A682-4EB6-9042-F387BE138E4B}"/>
          </ac:spMkLst>
        </pc:spChg>
        <pc:spChg chg="mod">
          <ac:chgData name="Blake Warenik" userId="99867ccc-6e30-49fe-a335-c595eba229e7" providerId="ADAL" clId="{665BA0FC-5FF4-4D74-95CE-7B6614B8D930}" dt="2026-07-27T18:57:11.943" v="3526"/>
          <ac:spMkLst>
            <pc:docMk/>
            <pc:sldMk cId="3879960186" sldId="281"/>
            <ac:spMk id="3" creationId="{66616BD5-86C7-BB07-81C8-24C69A53B583}"/>
          </ac:spMkLst>
        </pc:spChg>
        <pc:spChg chg="mod">
          <ac:chgData name="Blake Warenik" userId="99867ccc-6e30-49fe-a335-c595eba229e7" providerId="ADAL" clId="{665BA0FC-5FF4-4D74-95CE-7B6614B8D930}" dt="2026-07-27T19:01:26.230" v="3682" actId="20577"/>
          <ac:spMkLst>
            <pc:docMk/>
            <pc:sldMk cId="3879960186" sldId="281"/>
            <ac:spMk id="5" creationId="{CD48D282-A3BC-27BF-B9B2-7A288E97264E}"/>
          </ac:spMkLst>
        </pc:spChg>
        <pc:picChg chg="add">
          <ac:chgData name="Blake Warenik" userId="99867ccc-6e30-49fe-a335-c595eba229e7" providerId="ADAL" clId="{665BA0FC-5FF4-4D74-95CE-7B6614B8D930}" dt="2026-07-27T19:01:05.887" v="3678" actId="22"/>
          <ac:picMkLst>
            <pc:docMk/>
            <pc:sldMk cId="3879960186" sldId="281"/>
            <ac:picMk id="7" creationId="{86358C2E-0034-A623-0CAD-90DBABFB5E55}"/>
          </ac:picMkLst>
        </pc:picChg>
        <pc:picChg chg="add mod">
          <ac:chgData name="Blake Warenik" userId="99867ccc-6e30-49fe-a335-c595eba229e7" providerId="ADAL" clId="{665BA0FC-5FF4-4D74-95CE-7B6614B8D930}" dt="2026-07-28T15:35:05.415" v="4383" actId="1076"/>
          <ac:picMkLst>
            <pc:docMk/>
            <pc:sldMk cId="3879960186" sldId="281"/>
            <ac:picMk id="9" creationId="{F133043E-135A-CC80-940B-99B31E3ADAC6}"/>
          </ac:picMkLst>
        </pc:picChg>
      </pc:sldChg>
      <pc:sldChg chg="addSp delSp modSp new mod">
        <pc:chgData name="Blake Warenik" userId="99867ccc-6e30-49fe-a335-c595eba229e7" providerId="ADAL" clId="{665BA0FC-5FF4-4D74-95CE-7B6614B8D930}" dt="2026-07-28T15:35:10.328" v="4385" actId="1076"/>
        <pc:sldMkLst>
          <pc:docMk/>
          <pc:sldMk cId="3427074008" sldId="282"/>
        </pc:sldMkLst>
        <pc:spChg chg="mod">
          <ac:chgData name="Blake Warenik" userId="99867ccc-6e30-49fe-a335-c595eba229e7" providerId="ADAL" clId="{665BA0FC-5FF4-4D74-95CE-7B6614B8D930}" dt="2026-07-27T18:58:18.376" v="3663" actId="2711"/>
          <ac:spMkLst>
            <pc:docMk/>
            <pc:sldMk cId="3427074008" sldId="282"/>
            <ac:spMk id="2" creationId="{8977C8AC-CA4C-F8B6-F105-F5E03A9E099F}"/>
          </ac:spMkLst>
        </pc:spChg>
        <pc:spChg chg="add del mod">
          <ac:chgData name="Blake Warenik" userId="99867ccc-6e30-49fe-a335-c595eba229e7" providerId="ADAL" clId="{665BA0FC-5FF4-4D74-95CE-7B6614B8D930}" dt="2026-07-27T19:02:26.583" v="3693"/>
          <ac:spMkLst>
            <pc:docMk/>
            <pc:sldMk cId="3427074008" sldId="282"/>
            <ac:spMk id="3" creationId="{03945ED5-7CA0-DF48-0FF4-D98F098695FB}"/>
          </ac:spMkLst>
        </pc:spChg>
        <pc:spChg chg="mod">
          <ac:chgData name="Blake Warenik" userId="99867ccc-6e30-49fe-a335-c595eba229e7" providerId="ADAL" clId="{665BA0FC-5FF4-4D74-95CE-7B6614B8D930}" dt="2026-07-27T19:04:26.351" v="3817" actId="20577"/>
          <ac:spMkLst>
            <pc:docMk/>
            <pc:sldMk cId="3427074008" sldId="282"/>
            <ac:spMk id="5" creationId="{0B9AD478-AFCD-1B05-3394-0BE7BF00D755}"/>
          </ac:spMkLst>
        </pc:spChg>
        <pc:picChg chg="add ord">
          <ac:chgData name="Blake Warenik" userId="99867ccc-6e30-49fe-a335-c595eba229e7" providerId="ADAL" clId="{665BA0FC-5FF4-4D74-95CE-7B6614B8D930}" dt="2026-07-27T19:01:55.022" v="3688" actId="167"/>
          <ac:picMkLst>
            <pc:docMk/>
            <pc:sldMk cId="3427074008" sldId="282"/>
            <ac:picMk id="7" creationId="{20BA986F-DBDB-7048-8082-5AACCD9282E5}"/>
          </ac:picMkLst>
        </pc:picChg>
        <pc:picChg chg="add ord">
          <ac:chgData name="Blake Warenik" userId="99867ccc-6e30-49fe-a335-c595eba229e7" providerId="ADAL" clId="{665BA0FC-5FF4-4D74-95CE-7B6614B8D930}" dt="2026-07-27T19:01:55.022" v="3688" actId="167"/>
          <ac:picMkLst>
            <pc:docMk/>
            <pc:sldMk cId="3427074008" sldId="282"/>
            <ac:picMk id="9" creationId="{305464E8-407F-FF41-9F01-D4757634F151}"/>
          </ac:picMkLst>
        </pc:picChg>
        <pc:picChg chg="add mod modCrop">
          <ac:chgData name="Blake Warenik" userId="99867ccc-6e30-49fe-a335-c595eba229e7" providerId="ADAL" clId="{665BA0FC-5FF4-4D74-95CE-7B6614B8D930}" dt="2026-07-28T15:35:10.328" v="4385" actId="1076"/>
          <ac:picMkLst>
            <pc:docMk/>
            <pc:sldMk cId="3427074008" sldId="282"/>
            <ac:picMk id="11" creationId="{A314B837-4467-DB3E-5599-242D9A6C5DCE}"/>
          </ac:picMkLst>
        </pc:picChg>
        <pc:picChg chg="add del mod">
          <ac:chgData name="Blake Warenik" userId="99867ccc-6e30-49fe-a335-c595eba229e7" providerId="ADAL" clId="{665BA0FC-5FF4-4D74-95CE-7B6614B8D930}" dt="2026-07-27T19:02:22.729" v="3692" actId="22"/>
          <ac:picMkLst>
            <pc:docMk/>
            <pc:sldMk cId="3427074008" sldId="282"/>
            <ac:picMk id="13" creationId="{9153132E-AB70-F54E-6BA8-2B3E9623BA7C}"/>
          </ac:picMkLst>
        </pc:picChg>
      </pc:sldChg>
      <pc:sldChg chg="addSp modSp new mod">
        <pc:chgData name="Blake Warenik" userId="99867ccc-6e30-49fe-a335-c595eba229e7" providerId="ADAL" clId="{665BA0FC-5FF4-4D74-95CE-7B6614B8D930}" dt="2026-07-27T19:07:58.265" v="3890" actId="27614"/>
        <pc:sldMkLst>
          <pc:docMk/>
          <pc:sldMk cId="43802937" sldId="283"/>
        </pc:sldMkLst>
        <pc:spChg chg="mod">
          <ac:chgData name="Blake Warenik" userId="99867ccc-6e30-49fe-a335-c595eba229e7" providerId="ADAL" clId="{665BA0FC-5FF4-4D74-95CE-7B6614B8D930}" dt="2026-07-27T19:03:33.782" v="3807" actId="20577"/>
          <ac:spMkLst>
            <pc:docMk/>
            <pc:sldMk cId="43802937" sldId="283"/>
            <ac:spMk id="2" creationId="{7BC21616-267D-F427-3C5B-80DC974959C6}"/>
          </ac:spMkLst>
        </pc:spChg>
        <pc:spChg chg="mod">
          <ac:chgData name="Blake Warenik" userId="99867ccc-6e30-49fe-a335-c595eba229e7" providerId="ADAL" clId="{665BA0FC-5FF4-4D74-95CE-7B6614B8D930}" dt="2026-07-27T19:03:56.344" v="3812"/>
          <ac:spMkLst>
            <pc:docMk/>
            <pc:sldMk cId="43802937" sldId="283"/>
            <ac:spMk id="3" creationId="{783DEF4F-6465-6BE2-1078-3B63813B781A}"/>
          </ac:spMkLst>
        </pc:spChg>
        <pc:spChg chg="mod">
          <ac:chgData name="Blake Warenik" userId="99867ccc-6e30-49fe-a335-c595eba229e7" providerId="ADAL" clId="{665BA0FC-5FF4-4D74-95CE-7B6614B8D930}" dt="2026-07-27T19:03:59.010" v="3813"/>
          <ac:spMkLst>
            <pc:docMk/>
            <pc:sldMk cId="43802937" sldId="283"/>
            <ac:spMk id="4" creationId="{0C0BBB4B-7E23-AD3A-F616-E002EBA8C43D}"/>
          </ac:spMkLst>
        </pc:spChg>
        <pc:spChg chg="mod">
          <ac:chgData name="Blake Warenik" userId="99867ccc-6e30-49fe-a335-c595eba229e7" providerId="ADAL" clId="{665BA0FC-5FF4-4D74-95CE-7B6614B8D930}" dt="2026-07-27T19:04:31.985" v="3819" actId="20577"/>
          <ac:spMkLst>
            <pc:docMk/>
            <pc:sldMk cId="43802937" sldId="283"/>
            <ac:spMk id="6" creationId="{C13E8453-7835-88D6-09E5-1D84424DE00E}"/>
          </ac:spMkLst>
        </pc:spChg>
        <pc:picChg chg="add mod ord">
          <ac:chgData name="Blake Warenik" userId="99867ccc-6e30-49fe-a335-c595eba229e7" providerId="ADAL" clId="{665BA0FC-5FF4-4D74-95CE-7B6614B8D930}" dt="2026-07-27T19:07:58.265" v="3890" actId="27614"/>
          <ac:picMkLst>
            <pc:docMk/>
            <pc:sldMk cId="43802937" sldId="283"/>
            <ac:picMk id="8" creationId="{69CBE73B-C99B-0A0B-3D5D-17B18A28382B}"/>
          </ac:picMkLst>
        </pc:picChg>
        <pc:picChg chg="add ord">
          <ac:chgData name="Blake Warenik" userId="99867ccc-6e30-49fe-a335-c595eba229e7" providerId="ADAL" clId="{665BA0FC-5FF4-4D74-95CE-7B6614B8D930}" dt="2026-07-27T19:07:50.926" v="3889" actId="167"/>
          <ac:picMkLst>
            <pc:docMk/>
            <pc:sldMk cId="43802937" sldId="283"/>
            <ac:picMk id="10" creationId="{EB67297B-272F-1120-0AA2-D524D210F104}"/>
          </ac:picMkLst>
        </pc:picChg>
      </pc:sldChg>
      <pc:sldChg chg="addSp delSp modSp new mod ord">
        <pc:chgData name="Blake Warenik" userId="99867ccc-6e30-49fe-a335-c595eba229e7" providerId="ADAL" clId="{665BA0FC-5FF4-4D74-95CE-7B6614B8D930}" dt="2026-07-28T15:34:37.311" v="4379" actId="1076"/>
        <pc:sldMkLst>
          <pc:docMk/>
          <pc:sldMk cId="680002193" sldId="284"/>
        </pc:sldMkLst>
        <pc:spChg chg="mod">
          <ac:chgData name="Blake Warenik" userId="99867ccc-6e30-49fe-a335-c595eba229e7" providerId="ADAL" clId="{665BA0FC-5FF4-4D74-95CE-7B6614B8D930}" dt="2026-07-27T19:23:15.738" v="4375" actId="20577"/>
          <ac:spMkLst>
            <pc:docMk/>
            <pc:sldMk cId="680002193" sldId="284"/>
            <ac:spMk id="2" creationId="{F4667856-3E27-E91E-ACBF-F03DF4D66A01}"/>
          </ac:spMkLst>
        </pc:spChg>
        <pc:spChg chg="mod">
          <ac:chgData name="Blake Warenik" userId="99867ccc-6e30-49fe-a335-c595eba229e7" providerId="ADAL" clId="{665BA0FC-5FF4-4D74-95CE-7B6614B8D930}" dt="2026-07-27T19:18:38.902" v="4192" actId="20577"/>
          <ac:spMkLst>
            <pc:docMk/>
            <pc:sldMk cId="680002193" sldId="284"/>
            <ac:spMk id="5" creationId="{31C44E57-276E-D980-3A4A-D141FAB9110D}"/>
          </ac:spMkLst>
        </pc:spChg>
        <pc:spChg chg="add mod">
          <ac:chgData name="Blake Warenik" userId="99867ccc-6e30-49fe-a335-c595eba229e7" providerId="ADAL" clId="{665BA0FC-5FF4-4D74-95CE-7B6614B8D930}" dt="2026-07-27T19:21:56.978" v="4302" actId="948"/>
          <ac:spMkLst>
            <pc:docMk/>
            <pc:sldMk cId="680002193" sldId="284"/>
            <ac:spMk id="14" creationId="{6AE567F2-1C81-EC7D-4031-384D834564A2}"/>
          </ac:spMkLst>
        </pc:spChg>
        <pc:spChg chg="add del mod">
          <ac:chgData name="Blake Warenik" userId="99867ccc-6e30-49fe-a335-c595eba229e7" providerId="ADAL" clId="{665BA0FC-5FF4-4D74-95CE-7B6614B8D930}" dt="2026-07-27T19:21:41.993" v="4300" actId="478"/>
          <ac:spMkLst>
            <pc:docMk/>
            <pc:sldMk cId="680002193" sldId="284"/>
            <ac:spMk id="15" creationId="{5C9337B0-8BEE-869A-D72B-8BD4C9DB17F3}"/>
          </ac:spMkLst>
        </pc:spChg>
        <pc:spChg chg="add del mod">
          <ac:chgData name="Blake Warenik" userId="99867ccc-6e30-49fe-a335-c595eba229e7" providerId="ADAL" clId="{665BA0FC-5FF4-4D74-95CE-7B6614B8D930}" dt="2026-07-27T19:21:44.041" v="4301" actId="478"/>
          <ac:spMkLst>
            <pc:docMk/>
            <pc:sldMk cId="680002193" sldId="284"/>
            <ac:spMk id="16" creationId="{EFAC514B-8BBF-8AB5-F613-9D66057ACF0A}"/>
          </ac:spMkLst>
        </pc:spChg>
        <pc:spChg chg="add mod">
          <ac:chgData name="Blake Warenik" userId="99867ccc-6e30-49fe-a335-c595eba229e7" providerId="ADAL" clId="{665BA0FC-5FF4-4D74-95CE-7B6614B8D930}" dt="2026-07-27T19:22:25.161" v="4309" actId="20577"/>
          <ac:spMkLst>
            <pc:docMk/>
            <pc:sldMk cId="680002193" sldId="284"/>
            <ac:spMk id="19" creationId="{C3B3729F-8338-F11B-5342-12FD3399C638}"/>
          </ac:spMkLst>
        </pc:spChg>
        <pc:spChg chg="add mod">
          <ac:chgData name="Blake Warenik" userId="99867ccc-6e30-49fe-a335-c595eba229e7" providerId="ADAL" clId="{665BA0FC-5FF4-4D74-95CE-7B6614B8D930}" dt="2026-07-27T19:22:22.176" v="4308" actId="20577"/>
          <ac:spMkLst>
            <pc:docMk/>
            <pc:sldMk cId="680002193" sldId="284"/>
            <ac:spMk id="21" creationId="{C54E10DF-E8FA-1B0D-078F-01388791773B}"/>
          </ac:spMkLst>
        </pc:spChg>
        <pc:picChg chg="add mod">
          <ac:chgData name="Blake Warenik" userId="99867ccc-6e30-49fe-a335-c595eba229e7" providerId="ADAL" clId="{665BA0FC-5FF4-4D74-95CE-7B6614B8D930}" dt="2026-07-27T19:16:22.973" v="4167"/>
          <ac:picMkLst>
            <pc:docMk/>
            <pc:sldMk cId="680002193" sldId="284"/>
            <ac:picMk id="6" creationId="{68BE05C3-6C3B-DA76-E231-A68754C3A61E}"/>
          </ac:picMkLst>
        </pc:picChg>
        <pc:picChg chg="add mod ord">
          <ac:chgData name="Blake Warenik" userId="99867ccc-6e30-49fe-a335-c595eba229e7" providerId="ADAL" clId="{665BA0FC-5FF4-4D74-95CE-7B6614B8D930}" dt="2026-07-27T19:18:09.274" v="4188" actId="167"/>
          <ac:picMkLst>
            <pc:docMk/>
            <pc:sldMk cId="680002193" sldId="284"/>
            <ac:picMk id="8" creationId="{56711325-494A-1B81-15C5-FC8684B4AABF}"/>
          </ac:picMkLst>
        </pc:picChg>
        <pc:picChg chg="add mod">
          <ac:chgData name="Blake Warenik" userId="99867ccc-6e30-49fe-a335-c595eba229e7" providerId="ADAL" clId="{665BA0FC-5FF4-4D74-95CE-7B6614B8D930}" dt="2026-07-28T15:34:37.311" v="4379" actId="1076"/>
          <ac:picMkLst>
            <pc:docMk/>
            <pc:sldMk cId="680002193" sldId="284"/>
            <ac:picMk id="10" creationId="{FC5F3270-A137-10FC-8514-50D387D42C54}"/>
          </ac:picMkLst>
        </pc:picChg>
        <pc:picChg chg="add mod ord">
          <ac:chgData name="Blake Warenik" userId="99867ccc-6e30-49fe-a335-c595eba229e7" providerId="ADAL" clId="{665BA0FC-5FF4-4D74-95CE-7B6614B8D930}" dt="2026-07-27T19:18:09.274" v="4188" actId="167"/>
          <ac:picMkLst>
            <pc:docMk/>
            <pc:sldMk cId="680002193" sldId="284"/>
            <ac:picMk id="11" creationId="{A79F725F-121D-9AAF-FCA4-600808A4BB5C}"/>
          </ac:picMkLst>
        </pc:picChg>
        <pc:picChg chg="add mod">
          <ac:chgData name="Blake Warenik" userId="99867ccc-6e30-49fe-a335-c595eba229e7" providerId="ADAL" clId="{665BA0FC-5FF4-4D74-95CE-7B6614B8D930}" dt="2026-07-27T19:16:22.973" v="4167"/>
          <ac:picMkLst>
            <pc:docMk/>
            <pc:sldMk cId="680002193" sldId="284"/>
            <ac:picMk id="12" creationId="{3ABE9655-ED43-6961-C43D-C5CEF35831EB}"/>
          </ac:picMkLst>
        </pc:picChg>
        <pc:picChg chg="add mod ord">
          <ac:chgData name="Blake Warenik" userId="99867ccc-6e30-49fe-a335-c595eba229e7" providerId="ADAL" clId="{665BA0FC-5FF4-4D74-95CE-7B6614B8D930}" dt="2026-07-27T19:18:09.274" v="4188" actId="167"/>
          <ac:picMkLst>
            <pc:docMk/>
            <pc:sldMk cId="680002193" sldId="284"/>
            <ac:picMk id="17" creationId="{854C4497-9D2A-F451-9609-8C96B2D22C25}"/>
          </ac:picMkLst>
        </pc:picChg>
      </pc:sldChg>
      <pc:sldMasterChg chg="addSp delSp modSp del mod delSldLayout modSldLayout">
        <pc:chgData name="Blake Warenik" userId="99867ccc-6e30-49fe-a335-c595eba229e7" providerId="ADAL" clId="{665BA0FC-5FF4-4D74-95CE-7B6614B8D930}" dt="2026-07-27T13:10:53.567" v="323"/>
        <pc:sldMasterMkLst>
          <pc:docMk/>
          <pc:sldMasterMk cId="1462328904" sldId="2147483654"/>
        </pc:sldMasterMkLst>
        <pc:sldLayoutChg chg="addSp del mod">
          <pc:chgData name="Blake Warenik" userId="99867ccc-6e30-49fe-a335-c595eba229e7" providerId="ADAL" clId="{665BA0FC-5FF4-4D74-95CE-7B6614B8D930}" dt="2026-07-27T13:10:53.567" v="323"/>
          <pc:sldLayoutMkLst>
            <pc:docMk/>
            <pc:sldMasterMk cId="1462328904" sldId="2147483654"/>
            <pc:sldLayoutMk cId="3734568986" sldId="2147483655"/>
          </pc:sldLayoutMkLst>
        </pc:sldLayoutChg>
        <pc:sldLayoutChg chg="addSp delSp modSp del mod">
          <pc:chgData name="Blake Warenik" userId="99867ccc-6e30-49fe-a335-c595eba229e7" providerId="ADAL" clId="{665BA0FC-5FF4-4D74-95CE-7B6614B8D930}" dt="2026-07-27T13:10:53.567" v="323"/>
          <pc:sldLayoutMkLst>
            <pc:docMk/>
            <pc:sldMasterMk cId="1462328904" sldId="2147483654"/>
            <pc:sldLayoutMk cId="3685242197" sldId="2147483656"/>
          </pc:sldLayoutMkLst>
        </pc:sldLayoutChg>
        <pc:sldLayoutChg chg="addSp delSp modSp del mod">
          <pc:chgData name="Blake Warenik" userId="99867ccc-6e30-49fe-a335-c595eba229e7" providerId="ADAL" clId="{665BA0FC-5FF4-4D74-95CE-7B6614B8D930}" dt="2026-07-27T13:10:53.567" v="323"/>
          <pc:sldLayoutMkLst>
            <pc:docMk/>
            <pc:sldMasterMk cId="1462328904" sldId="2147483654"/>
            <pc:sldLayoutMk cId="2316183245" sldId="2147483657"/>
          </pc:sldLayoutMkLst>
        </pc:sldLayoutChg>
        <pc:sldLayoutChg chg="addSp delSp modSp del mod">
          <pc:chgData name="Blake Warenik" userId="99867ccc-6e30-49fe-a335-c595eba229e7" providerId="ADAL" clId="{665BA0FC-5FF4-4D74-95CE-7B6614B8D930}" dt="2026-07-27T13:10:53.567" v="323"/>
          <pc:sldLayoutMkLst>
            <pc:docMk/>
            <pc:sldMasterMk cId="1462328904" sldId="2147483654"/>
            <pc:sldLayoutMk cId="3689069685" sldId="2147483658"/>
          </pc:sldLayoutMkLst>
        </pc:sldLayoutChg>
        <pc:sldLayoutChg chg="addSp delSp modSp del mod">
          <pc:chgData name="Blake Warenik" userId="99867ccc-6e30-49fe-a335-c595eba229e7" providerId="ADAL" clId="{665BA0FC-5FF4-4D74-95CE-7B6614B8D930}" dt="2026-07-27T13:10:53.567" v="323"/>
          <pc:sldLayoutMkLst>
            <pc:docMk/>
            <pc:sldMasterMk cId="1462328904" sldId="2147483654"/>
            <pc:sldLayoutMk cId="1758849681" sldId="2147483659"/>
          </pc:sldLayoutMkLst>
        </pc:sldLayoutChg>
      </pc:sldMasterChg>
      <pc:sldMasterChg chg="del delSldLayout modSldLayout">
        <pc:chgData name="Blake Warenik" userId="99867ccc-6e30-49fe-a335-c595eba229e7" providerId="ADAL" clId="{665BA0FC-5FF4-4D74-95CE-7B6614B8D930}" dt="2026-07-27T13:10:53.567" v="323"/>
        <pc:sldMasterMkLst>
          <pc:docMk/>
          <pc:sldMasterMk cId="1761839974" sldId="2147483660"/>
        </pc:sldMasterMkLst>
        <pc:sldLayoutChg chg="addSp modSp del mod">
          <pc:chgData name="Blake Warenik" userId="99867ccc-6e30-49fe-a335-c595eba229e7" providerId="ADAL" clId="{665BA0FC-5FF4-4D74-95CE-7B6614B8D930}" dt="2026-07-27T13:10:53.567" v="323"/>
          <pc:sldLayoutMkLst>
            <pc:docMk/>
            <pc:sldMasterMk cId="1761839974" sldId="2147483660"/>
            <pc:sldLayoutMk cId="3697184765" sldId="2147483661"/>
          </pc:sldLayoutMkLst>
        </pc:sldLayoutChg>
        <pc:sldLayoutChg chg="addSp modSp del mod">
          <pc:chgData name="Blake Warenik" userId="99867ccc-6e30-49fe-a335-c595eba229e7" providerId="ADAL" clId="{665BA0FC-5FF4-4D74-95CE-7B6614B8D930}" dt="2026-07-27T13:10:53.567" v="323"/>
          <pc:sldLayoutMkLst>
            <pc:docMk/>
            <pc:sldMasterMk cId="1761839974" sldId="2147483660"/>
            <pc:sldLayoutMk cId="3552979268" sldId="2147483662"/>
          </pc:sldLayoutMkLst>
        </pc:sldLayoutChg>
        <pc:sldLayoutChg chg="addSp modSp del">
          <pc:chgData name="Blake Warenik" userId="99867ccc-6e30-49fe-a335-c595eba229e7" providerId="ADAL" clId="{665BA0FC-5FF4-4D74-95CE-7B6614B8D930}" dt="2026-07-27T13:10:53.567" v="323"/>
          <pc:sldLayoutMkLst>
            <pc:docMk/>
            <pc:sldMasterMk cId="1761839974" sldId="2147483660"/>
            <pc:sldLayoutMk cId="3381249267" sldId="2147483663"/>
          </pc:sldLayoutMkLst>
        </pc:sldLayoutChg>
        <pc:sldLayoutChg chg="addSp modSp del mod">
          <pc:chgData name="Blake Warenik" userId="99867ccc-6e30-49fe-a335-c595eba229e7" providerId="ADAL" clId="{665BA0FC-5FF4-4D74-95CE-7B6614B8D930}" dt="2026-07-27T13:10:53.567" v="323"/>
          <pc:sldLayoutMkLst>
            <pc:docMk/>
            <pc:sldMasterMk cId="1761839974" sldId="2147483660"/>
            <pc:sldLayoutMk cId="4024208867" sldId="2147483664"/>
          </pc:sldLayoutMkLst>
        </pc:sldLayoutChg>
        <pc:sldLayoutChg chg="addSp modSp del mod">
          <pc:chgData name="Blake Warenik" userId="99867ccc-6e30-49fe-a335-c595eba229e7" providerId="ADAL" clId="{665BA0FC-5FF4-4D74-95CE-7B6614B8D930}" dt="2026-07-27T13:10:53.567" v="323"/>
          <pc:sldLayoutMkLst>
            <pc:docMk/>
            <pc:sldMasterMk cId="1761839974" sldId="2147483660"/>
            <pc:sldLayoutMk cId="3602164609" sldId="2147483665"/>
          </pc:sldLayoutMkLst>
        </pc:sldLayoutChg>
      </pc:sldMasterChg>
      <pc:sldMasterChg chg="addSp delSp modSp new del mod addSldLayout delSldLayout modSldLayout">
        <pc:chgData name="Blake Warenik" userId="99867ccc-6e30-49fe-a335-c595eba229e7" providerId="ADAL" clId="{665BA0FC-5FF4-4D74-95CE-7B6614B8D930}" dt="2026-07-27T13:10:53.567" v="323"/>
        <pc:sldMasterMkLst>
          <pc:docMk/>
          <pc:sldMasterMk cId="1680944159" sldId="2147483666"/>
        </pc:sldMasterMkLst>
        <pc:sldLayoutChg chg="addSp delSp modSp new del mod replId">
          <pc:chgData name="Blake Warenik" userId="99867ccc-6e30-49fe-a335-c595eba229e7" providerId="ADAL" clId="{665BA0FC-5FF4-4D74-95CE-7B6614B8D930}" dt="2026-07-27T13:10:53.567" v="323"/>
          <pc:sldLayoutMkLst>
            <pc:docMk/>
            <pc:sldMasterMk cId="1680944159" sldId="2147483666"/>
            <pc:sldLayoutMk cId="2063433259" sldId="2147483667"/>
          </pc:sldLayoutMkLst>
        </pc:sldLayoutChg>
      </pc:sldMasterChg>
      <pc:sldMasterChg chg="addSp delSp modSp new del mod addSldLayout delSldLayout modSldLayout sldLayoutOrd">
        <pc:chgData name="Blake Warenik" userId="99867ccc-6e30-49fe-a335-c595eba229e7" providerId="ADAL" clId="{665BA0FC-5FF4-4D74-95CE-7B6614B8D930}" dt="2026-07-27T13:10:53.567" v="323"/>
        <pc:sldMasterMkLst>
          <pc:docMk/>
          <pc:sldMasterMk cId="3992051683" sldId="2147483668"/>
        </pc:sldMasterMkLst>
        <pc:sldLayoutChg chg="addSp delSp modSp new del mod replId">
          <pc:chgData name="Blake Warenik" userId="99867ccc-6e30-49fe-a335-c595eba229e7" providerId="ADAL" clId="{665BA0FC-5FF4-4D74-95CE-7B6614B8D930}" dt="2026-07-27T13:10:53.567" v="323"/>
          <pc:sldLayoutMkLst>
            <pc:docMk/>
            <pc:sldMasterMk cId="3992051683" sldId="2147483668"/>
            <pc:sldLayoutMk cId="4238447804" sldId="2147483670"/>
          </pc:sldLayoutMkLst>
        </pc:sldLayoutChg>
        <pc:sldLayoutChg chg="addSp delSp modSp add del mod modTransition">
          <pc:chgData name="Blake Warenik" userId="99867ccc-6e30-49fe-a335-c595eba229e7" providerId="ADAL" clId="{665BA0FC-5FF4-4D74-95CE-7B6614B8D930}" dt="2026-07-27T13:10:53.567" v="323"/>
          <pc:sldLayoutMkLst>
            <pc:docMk/>
            <pc:sldMasterMk cId="3992051683" sldId="2147483668"/>
            <pc:sldLayoutMk cId="4040372332" sldId="2147483680"/>
          </pc:sldLayoutMkLst>
        </pc:sldLayoutChg>
        <pc:sldLayoutChg chg="addSp modSp add del mod ord modTransition">
          <pc:chgData name="Blake Warenik" userId="99867ccc-6e30-49fe-a335-c595eba229e7" providerId="ADAL" clId="{665BA0FC-5FF4-4D74-95CE-7B6614B8D930}" dt="2026-07-27T13:10:53.567" v="323"/>
          <pc:sldLayoutMkLst>
            <pc:docMk/>
            <pc:sldMasterMk cId="3992051683" sldId="2147483668"/>
            <pc:sldLayoutMk cId="2052680477" sldId="2147483681"/>
          </pc:sldLayoutMkLst>
        </pc:sldLayoutChg>
      </pc:sldMasterChg>
      <pc:sldMasterChg chg="addSp delSp modSp new mod addSldLayout modSldLayout sldLayoutOrd">
        <pc:chgData name="Blake Warenik" userId="99867ccc-6e30-49fe-a335-c595eba229e7" providerId="ADAL" clId="{665BA0FC-5FF4-4D74-95CE-7B6614B8D930}" dt="2026-07-27T13:39:23.382" v="451" actId="20578"/>
        <pc:sldMasterMkLst>
          <pc:docMk/>
          <pc:sldMasterMk cId="3371717121" sldId="2147483682"/>
        </pc:sldMasterMkLst>
        <pc:spChg chg="mod">
          <ac:chgData name="Blake Warenik" userId="99867ccc-6e30-49fe-a335-c595eba229e7" providerId="ADAL" clId="{665BA0FC-5FF4-4D74-95CE-7B6614B8D930}" dt="2026-07-27T13:12:08.923" v="378" actId="20577"/>
          <ac:spMkLst>
            <pc:docMk/>
            <pc:sldMasterMk cId="3371717121" sldId="2147483682"/>
            <ac:spMk id="2" creationId="{D23B27EC-7916-0D7E-20FC-ECEEE55D7768}"/>
          </ac:spMkLst>
        </pc:spChg>
        <pc:spChg chg="del">
          <ac:chgData name="Blake Warenik" userId="99867ccc-6e30-49fe-a335-c595eba229e7" providerId="ADAL" clId="{665BA0FC-5FF4-4D74-95CE-7B6614B8D930}" dt="2026-07-27T13:11:26.042" v="326" actId="478"/>
          <ac:spMkLst>
            <pc:docMk/>
            <pc:sldMasterMk cId="3371717121" sldId="2147483682"/>
            <ac:spMk id="3" creationId="{ACAF49DE-C805-60D8-356A-4B2F86A44736}"/>
          </ac:spMkLst>
        </pc:spChg>
        <pc:spChg chg="mod">
          <ac:chgData name="Blake Warenik" userId="99867ccc-6e30-49fe-a335-c595eba229e7" providerId="ADAL" clId="{665BA0FC-5FF4-4D74-95CE-7B6614B8D930}" dt="2026-07-27T13:27:33.635" v="397" actId="20577"/>
          <ac:spMkLst>
            <pc:docMk/>
            <pc:sldMasterMk cId="3371717121" sldId="2147483682"/>
            <ac:spMk id="4" creationId="{C3A90AEA-8F0D-3DBF-CAC0-61B0FE64A10F}"/>
          </ac:spMkLst>
        </pc:spChg>
        <pc:spChg chg="del">
          <ac:chgData name="Blake Warenik" userId="99867ccc-6e30-49fe-a335-c595eba229e7" providerId="ADAL" clId="{665BA0FC-5FF4-4D74-95CE-7B6614B8D930}" dt="2026-07-27T13:27:39.167" v="398" actId="478"/>
          <ac:spMkLst>
            <pc:docMk/>
            <pc:sldMasterMk cId="3371717121" sldId="2147483682"/>
            <ac:spMk id="5" creationId="{BC621A47-7915-FD60-5EA9-9E2BEDA20CD8}"/>
          </ac:spMkLst>
        </pc:spChg>
        <pc:spChg chg="del">
          <ac:chgData name="Blake Warenik" userId="99867ccc-6e30-49fe-a335-c595eba229e7" providerId="ADAL" clId="{665BA0FC-5FF4-4D74-95CE-7B6614B8D930}" dt="2026-07-27T13:27:42.672" v="399" actId="478"/>
          <ac:spMkLst>
            <pc:docMk/>
            <pc:sldMasterMk cId="3371717121" sldId="2147483682"/>
            <ac:spMk id="6" creationId="{9660B9E5-4FB6-36A5-656C-DAD52EEBDE2F}"/>
          </ac:spMkLst>
        </pc:spChg>
        <pc:picChg chg="add ord">
          <ac:chgData name="Blake Warenik" userId="99867ccc-6e30-49fe-a335-c595eba229e7" providerId="ADAL" clId="{665BA0FC-5FF4-4D74-95CE-7B6614B8D930}" dt="2026-07-27T13:11:11.726" v="325" actId="167"/>
          <ac:picMkLst>
            <pc:docMk/>
            <pc:sldMasterMk cId="3371717121" sldId="2147483682"/>
            <ac:picMk id="8" creationId="{CA199639-EED6-D280-858B-0D7F8EFAD011}"/>
          </ac:picMkLst>
        </pc:picChg>
        <pc:picChg chg="add mod ord">
          <ac:chgData name="Blake Warenik" userId="99867ccc-6e30-49fe-a335-c595eba229e7" providerId="ADAL" clId="{665BA0FC-5FF4-4D74-95CE-7B6614B8D930}" dt="2026-07-27T13:26:49.009" v="383" actId="1076"/>
          <ac:picMkLst>
            <pc:docMk/>
            <pc:sldMasterMk cId="3371717121" sldId="2147483682"/>
            <ac:picMk id="10" creationId="{2752079F-3FC5-13DE-115F-2DD094213037}"/>
          </ac:picMkLst>
        </pc:picChg>
        <pc:picChg chg="add mod ord">
          <ac:chgData name="Blake Warenik" userId="99867ccc-6e30-49fe-a335-c595eba229e7" providerId="ADAL" clId="{665BA0FC-5FF4-4D74-95CE-7B6614B8D930}" dt="2026-07-27T13:12:18.365" v="380" actId="1076"/>
          <ac:picMkLst>
            <pc:docMk/>
            <pc:sldMasterMk cId="3371717121" sldId="2147483682"/>
            <ac:picMk id="12" creationId="{66116C31-5CBC-603F-1838-5A5A9E4E6A83}"/>
          </ac:picMkLst>
        </pc:picChg>
        <pc:picChg chg="add del mod">
          <ac:chgData name="Blake Warenik" userId="99867ccc-6e30-49fe-a335-c595eba229e7" providerId="ADAL" clId="{665BA0FC-5FF4-4D74-95CE-7B6614B8D930}" dt="2026-07-27T13:35:59.295" v="440" actId="1076"/>
          <ac:picMkLst>
            <pc:docMk/>
            <pc:sldMasterMk cId="3371717121" sldId="2147483682"/>
            <ac:picMk id="14" creationId="{F055DFA7-6CE8-C08B-848F-417B008FC041}"/>
          </ac:picMkLst>
        </pc:picChg>
        <pc:sldLayoutChg chg="new replId">
          <pc:chgData name="Blake Warenik" userId="99867ccc-6e30-49fe-a335-c595eba229e7" providerId="ADAL" clId="{665BA0FC-5FF4-4D74-95CE-7B6614B8D930}" dt="2026-07-27T13:10:42.899" v="322" actId="6938"/>
          <pc:sldLayoutMkLst>
            <pc:docMk/>
            <pc:sldMasterMk cId="3371717121" sldId="2147483682"/>
            <pc:sldLayoutMk cId="3149037109" sldId="2147483683"/>
          </pc:sldLayoutMkLst>
        </pc:sldLayoutChg>
        <pc:sldLayoutChg chg="new replId">
          <pc:chgData name="Blake Warenik" userId="99867ccc-6e30-49fe-a335-c595eba229e7" providerId="ADAL" clId="{665BA0FC-5FF4-4D74-95CE-7B6614B8D930}" dt="2026-07-27T13:10:42.899" v="322" actId="6938"/>
          <pc:sldLayoutMkLst>
            <pc:docMk/>
            <pc:sldMasterMk cId="3371717121" sldId="2147483682"/>
            <pc:sldLayoutMk cId="3515747206" sldId="2147483684"/>
          </pc:sldLayoutMkLst>
        </pc:sldLayoutChg>
        <pc:sldLayoutChg chg="addSp delSp modSp new mod ord replId">
          <pc:chgData name="Blake Warenik" userId="99867ccc-6e30-49fe-a335-c595eba229e7" providerId="ADAL" clId="{665BA0FC-5FF4-4D74-95CE-7B6614B8D930}" dt="2026-07-27T13:39:23.382" v="451" actId="20578"/>
          <pc:sldLayoutMkLst>
            <pc:docMk/>
            <pc:sldMasterMk cId="3371717121" sldId="2147483682"/>
            <pc:sldLayoutMk cId="3153952713" sldId="2147483685"/>
          </pc:sldLayoutMkLst>
          <pc:spChg chg="mod">
            <ac:chgData name="Blake Warenik" userId="99867ccc-6e30-49fe-a335-c595eba229e7" providerId="ADAL" clId="{665BA0FC-5FF4-4D74-95CE-7B6614B8D930}" dt="2026-07-27T13:39:23.382" v="451" actId="20578"/>
            <ac:spMkLst>
              <pc:docMk/>
              <pc:sldMasterMk cId="3371717121" sldId="2147483682"/>
              <pc:sldLayoutMk cId="3153952713" sldId="2147483685"/>
              <ac:spMk id="2" creationId="{706C7DCD-56AA-BA8A-5B7F-4985A37016B9}"/>
            </ac:spMkLst>
          </pc:spChg>
          <pc:spChg chg="del">
            <ac:chgData name="Blake Warenik" userId="99867ccc-6e30-49fe-a335-c595eba229e7" providerId="ADAL" clId="{665BA0FC-5FF4-4D74-95CE-7B6614B8D930}" dt="2026-07-27T13:30:06.644" v="401" actId="478"/>
            <ac:spMkLst>
              <pc:docMk/>
              <pc:sldMasterMk cId="3371717121" sldId="2147483682"/>
              <pc:sldLayoutMk cId="3153952713" sldId="2147483685"/>
              <ac:spMk id="3" creationId="{6A21C094-C176-964A-19C4-04E15937CFD8}"/>
            </ac:spMkLst>
          </pc:spChg>
          <pc:spChg chg="mod">
            <ac:chgData name="Blake Warenik" userId="99867ccc-6e30-49fe-a335-c595eba229e7" providerId="ADAL" clId="{665BA0FC-5FF4-4D74-95CE-7B6614B8D930}" dt="2026-07-27T13:39:23.382" v="451" actId="20578"/>
            <ac:spMkLst>
              <pc:docMk/>
              <pc:sldMasterMk cId="3371717121" sldId="2147483682"/>
              <pc:sldLayoutMk cId="3153952713" sldId="2147483685"/>
              <ac:spMk id="4" creationId="{4E7D4097-F66F-186D-3268-D4BCEDFEB250}"/>
            </ac:spMkLst>
          </pc:spChg>
          <pc:spChg chg="del">
            <ac:chgData name="Blake Warenik" userId="99867ccc-6e30-49fe-a335-c595eba229e7" providerId="ADAL" clId="{665BA0FC-5FF4-4D74-95CE-7B6614B8D930}" dt="2026-07-27T13:30:09.052" v="402" actId="478"/>
            <ac:spMkLst>
              <pc:docMk/>
              <pc:sldMasterMk cId="3371717121" sldId="2147483682"/>
              <pc:sldLayoutMk cId="3153952713" sldId="2147483685"/>
              <ac:spMk id="5" creationId="{E69E871D-5D64-219B-BF9A-B2CE24328C47}"/>
            </ac:spMkLst>
          </pc:spChg>
          <pc:spChg chg="add del">
            <ac:chgData name="Blake Warenik" userId="99867ccc-6e30-49fe-a335-c595eba229e7" providerId="ADAL" clId="{665BA0FC-5FF4-4D74-95CE-7B6614B8D930}" dt="2026-07-27T13:35:33.721" v="433" actId="478"/>
            <ac:spMkLst>
              <pc:docMk/>
              <pc:sldMasterMk cId="3371717121" sldId="2147483682"/>
              <pc:sldLayoutMk cId="3153952713" sldId="2147483685"/>
              <ac:spMk id="6" creationId="{C82B5668-D302-DD40-ADE6-0C62476AB86B}"/>
            </ac:spMkLst>
          </pc:spChg>
        </pc:sldLayoutChg>
        <pc:sldLayoutChg chg="new replId">
          <pc:chgData name="Blake Warenik" userId="99867ccc-6e30-49fe-a335-c595eba229e7" providerId="ADAL" clId="{665BA0FC-5FF4-4D74-95CE-7B6614B8D930}" dt="2026-07-27T13:10:42.899" v="322" actId="6938"/>
          <pc:sldLayoutMkLst>
            <pc:docMk/>
            <pc:sldMasterMk cId="3371717121" sldId="2147483682"/>
            <pc:sldLayoutMk cId="1512676660" sldId="2147483686"/>
          </pc:sldLayoutMkLst>
        </pc:sldLayoutChg>
        <pc:sldLayoutChg chg="new replId">
          <pc:chgData name="Blake Warenik" userId="99867ccc-6e30-49fe-a335-c595eba229e7" providerId="ADAL" clId="{665BA0FC-5FF4-4D74-95CE-7B6614B8D930}" dt="2026-07-27T13:10:42.899" v="322" actId="6938"/>
          <pc:sldLayoutMkLst>
            <pc:docMk/>
            <pc:sldMasterMk cId="3371717121" sldId="2147483682"/>
            <pc:sldLayoutMk cId="1284126902" sldId="2147483687"/>
          </pc:sldLayoutMkLst>
        </pc:sldLayoutChg>
        <pc:sldLayoutChg chg="new replId">
          <pc:chgData name="Blake Warenik" userId="99867ccc-6e30-49fe-a335-c595eba229e7" providerId="ADAL" clId="{665BA0FC-5FF4-4D74-95CE-7B6614B8D930}" dt="2026-07-27T13:10:42.899" v="322" actId="6938"/>
          <pc:sldLayoutMkLst>
            <pc:docMk/>
            <pc:sldMasterMk cId="3371717121" sldId="2147483682"/>
            <pc:sldLayoutMk cId="1266196626" sldId="2147483688"/>
          </pc:sldLayoutMkLst>
        </pc:sldLayoutChg>
        <pc:sldLayoutChg chg="new replId">
          <pc:chgData name="Blake Warenik" userId="99867ccc-6e30-49fe-a335-c595eba229e7" providerId="ADAL" clId="{665BA0FC-5FF4-4D74-95CE-7B6614B8D930}" dt="2026-07-27T13:10:42.899" v="322" actId="6938"/>
          <pc:sldLayoutMkLst>
            <pc:docMk/>
            <pc:sldMasterMk cId="3371717121" sldId="2147483682"/>
            <pc:sldLayoutMk cId="2808553613" sldId="2147483689"/>
          </pc:sldLayoutMkLst>
        </pc:sldLayoutChg>
        <pc:sldLayoutChg chg="new replId">
          <pc:chgData name="Blake Warenik" userId="99867ccc-6e30-49fe-a335-c595eba229e7" providerId="ADAL" clId="{665BA0FC-5FF4-4D74-95CE-7B6614B8D930}" dt="2026-07-27T13:10:42.899" v="322" actId="6938"/>
          <pc:sldLayoutMkLst>
            <pc:docMk/>
            <pc:sldMasterMk cId="3371717121" sldId="2147483682"/>
            <pc:sldLayoutMk cId="1510686109" sldId="2147483690"/>
          </pc:sldLayoutMkLst>
        </pc:sldLayoutChg>
        <pc:sldLayoutChg chg="new replId">
          <pc:chgData name="Blake Warenik" userId="99867ccc-6e30-49fe-a335-c595eba229e7" providerId="ADAL" clId="{665BA0FC-5FF4-4D74-95CE-7B6614B8D930}" dt="2026-07-27T13:10:42.899" v="322" actId="6938"/>
          <pc:sldLayoutMkLst>
            <pc:docMk/>
            <pc:sldMasterMk cId="3371717121" sldId="2147483682"/>
            <pc:sldLayoutMk cId="1887293403" sldId="2147483691"/>
          </pc:sldLayoutMkLst>
        </pc:sldLayoutChg>
        <pc:sldLayoutChg chg="new replId">
          <pc:chgData name="Blake Warenik" userId="99867ccc-6e30-49fe-a335-c595eba229e7" providerId="ADAL" clId="{665BA0FC-5FF4-4D74-95CE-7B6614B8D930}" dt="2026-07-27T13:10:42.899" v="322" actId="6938"/>
          <pc:sldLayoutMkLst>
            <pc:docMk/>
            <pc:sldMasterMk cId="3371717121" sldId="2147483682"/>
            <pc:sldLayoutMk cId="2584772721" sldId="2147483692"/>
          </pc:sldLayoutMkLst>
        </pc:sldLayoutChg>
        <pc:sldLayoutChg chg="new replId">
          <pc:chgData name="Blake Warenik" userId="99867ccc-6e30-49fe-a335-c595eba229e7" providerId="ADAL" clId="{665BA0FC-5FF4-4D74-95CE-7B6614B8D930}" dt="2026-07-27T13:10:42.899" v="322" actId="6938"/>
          <pc:sldLayoutMkLst>
            <pc:docMk/>
            <pc:sldMasterMk cId="3371717121" sldId="2147483682"/>
            <pc:sldLayoutMk cId="3554217110" sldId="2147483693"/>
          </pc:sldLayoutMkLst>
        </pc:sldLayoutChg>
        <pc:sldLayoutChg chg="addSp delSp modSp mod ord">
          <pc:chgData name="Blake Warenik" userId="99867ccc-6e30-49fe-a335-c595eba229e7" providerId="ADAL" clId="{665BA0FC-5FF4-4D74-95CE-7B6614B8D930}" dt="2026-07-27T13:36:45.184" v="443" actId="478"/>
          <pc:sldLayoutMkLst>
            <pc:docMk/>
            <pc:sldMasterMk cId="3371717121" sldId="2147483682"/>
            <pc:sldLayoutMk cId="1349099861" sldId="2147483694"/>
          </pc:sldLayoutMkLst>
          <pc:spChg chg="add mod">
            <ac:chgData name="Blake Warenik" userId="99867ccc-6e30-49fe-a335-c595eba229e7" providerId="ADAL" clId="{665BA0FC-5FF4-4D74-95CE-7B6614B8D930}" dt="2026-07-27T13:36:20.267" v="441"/>
            <ac:spMkLst>
              <pc:docMk/>
              <pc:sldMasterMk cId="3371717121" sldId="2147483682"/>
              <pc:sldLayoutMk cId="1349099861" sldId="2147483694"/>
              <ac:spMk id="2" creationId="{81F99A04-C292-E533-9C54-01E95BBBDF84}"/>
            </ac:spMkLst>
          </pc:spChg>
          <pc:spChg chg="add mod">
            <ac:chgData name="Blake Warenik" userId="99867ccc-6e30-49fe-a335-c595eba229e7" providerId="ADAL" clId="{665BA0FC-5FF4-4D74-95CE-7B6614B8D930}" dt="2026-07-27T13:36:20.267" v="441"/>
            <ac:spMkLst>
              <pc:docMk/>
              <pc:sldMasterMk cId="3371717121" sldId="2147483682"/>
              <pc:sldLayoutMk cId="1349099861" sldId="2147483694"/>
              <ac:spMk id="3" creationId="{AD16652E-5542-B136-7354-795A8DE6C192}"/>
            </ac:spMkLst>
          </pc:spChg>
          <pc:picChg chg="add del mod">
            <ac:chgData name="Blake Warenik" userId="99867ccc-6e30-49fe-a335-c595eba229e7" providerId="ADAL" clId="{665BA0FC-5FF4-4D74-95CE-7B6614B8D930}" dt="2026-07-27T13:36:45.184" v="443" actId="478"/>
            <ac:picMkLst>
              <pc:docMk/>
              <pc:sldMasterMk cId="3371717121" sldId="2147483682"/>
              <pc:sldLayoutMk cId="1349099861" sldId="2147483694"/>
              <ac:picMk id="11" creationId="{2F6875E5-DF8D-7746-0387-6B47BEA6751B}"/>
            </ac:picMkLst>
          </pc:picChg>
        </pc:sldLayoutChg>
      </pc:sldMasterChg>
      <pc:sldMasterChg chg="new mod addSldLayout delSldLayout modSldLayout sldLayoutOrd">
        <pc:chgData name="Blake Warenik" userId="99867ccc-6e30-49fe-a335-c595eba229e7" providerId="ADAL" clId="{665BA0FC-5FF4-4D74-95CE-7B6614B8D930}" dt="2026-07-27T19:20:10.790" v="4259" actId="20577"/>
        <pc:sldMasterMkLst>
          <pc:docMk/>
          <pc:sldMasterMk cId="236323179" sldId="2147483695"/>
        </pc:sldMasterMkLst>
        <pc:sldLayoutChg chg="modSp mod ord">
          <pc:chgData name="Blake Warenik" userId="99867ccc-6e30-49fe-a335-c595eba229e7" providerId="ADAL" clId="{665BA0FC-5FF4-4D74-95CE-7B6614B8D930}" dt="2026-07-27T13:39:17.214" v="450" actId="20578"/>
          <pc:sldLayoutMkLst>
            <pc:docMk/>
            <pc:sldMasterMk cId="3371717121" sldId="2147483682"/>
            <pc:sldLayoutMk cId="3153952713" sldId="2147483685"/>
          </pc:sldLayoutMkLst>
          <pc:spChg chg="mod">
            <ac:chgData name="Blake Warenik" userId="99867ccc-6e30-49fe-a335-c595eba229e7" providerId="ADAL" clId="{665BA0FC-5FF4-4D74-95CE-7B6614B8D930}" dt="2026-07-27T13:39:17.214" v="450" actId="20578"/>
            <ac:spMkLst>
              <pc:docMk/>
              <pc:sldMasterMk cId="3371717121" sldId="2147483682"/>
              <pc:sldLayoutMk cId="3153952713" sldId="2147483685"/>
              <ac:spMk id="2" creationId="{706C7DCD-56AA-BA8A-5B7F-4985A37016B9}"/>
            </ac:spMkLst>
          </pc:spChg>
          <pc:spChg chg="mod">
            <ac:chgData name="Blake Warenik" userId="99867ccc-6e30-49fe-a335-c595eba229e7" providerId="ADAL" clId="{665BA0FC-5FF4-4D74-95CE-7B6614B8D930}" dt="2026-07-27T13:39:17.214" v="450" actId="20578"/>
            <ac:spMkLst>
              <pc:docMk/>
              <pc:sldMasterMk cId="3371717121" sldId="2147483682"/>
              <pc:sldLayoutMk cId="3153952713" sldId="2147483685"/>
              <ac:spMk id="4" creationId="{4E7D4097-F66F-186D-3268-D4BCEDFEB250}"/>
            </ac:spMkLst>
          </pc:spChg>
        </pc:sldLayoutChg>
        <pc:sldLayoutChg chg="addSp delSp modSp new mod replId">
          <pc:chgData name="Blake Warenik" userId="99867ccc-6e30-49fe-a335-c595eba229e7" providerId="ADAL" clId="{665BA0FC-5FF4-4D74-95CE-7B6614B8D930}" dt="2026-07-27T14:10:44.270" v="791" actId="14100"/>
          <pc:sldLayoutMkLst>
            <pc:docMk/>
            <pc:sldMasterMk cId="236323179" sldId="2147483695"/>
            <pc:sldLayoutMk cId="2288718988" sldId="2147483696"/>
          </pc:sldLayoutMkLst>
          <pc:spChg chg="del">
            <ac:chgData name="Blake Warenik" userId="99867ccc-6e30-49fe-a335-c595eba229e7" providerId="ADAL" clId="{665BA0FC-5FF4-4D74-95CE-7B6614B8D930}" dt="2026-07-27T13:40:20.981" v="452" actId="478"/>
            <ac:spMkLst>
              <pc:docMk/>
              <pc:sldMasterMk cId="236323179" sldId="2147483695"/>
              <pc:sldLayoutMk cId="2288718988" sldId="2147483696"/>
              <ac:spMk id="2" creationId="{E46B73E0-8415-E567-1082-F3C97ADE37FC}"/>
            </ac:spMkLst>
          </pc:spChg>
          <pc:spChg chg="del">
            <ac:chgData name="Blake Warenik" userId="99867ccc-6e30-49fe-a335-c595eba229e7" providerId="ADAL" clId="{665BA0FC-5FF4-4D74-95CE-7B6614B8D930}" dt="2026-07-27T13:40:20.981" v="452" actId="478"/>
            <ac:spMkLst>
              <pc:docMk/>
              <pc:sldMasterMk cId="236323179" sldId="2147483695"/>
              <pc:sldLayoutMk cId="2288718988" sldId="2147483696"/>
              <ac:spMk id="3" creationId="{E54FCCC9-213B-8D72-CE72-672109F56150}"/>
            </ac:spMkLst>
          </pc:spChg>
          <pc:spChg chg="del">
            <ac:chgData name="Blake Warenik" userId="99867ccc-6e30-49fe-a335-c595eba229e7" providerId="ADAL" clId="{665BA0FC-5FF4-4D74-95CE-7B6614B8D930}" dt="2026-07-27T13:40:20.981" v="452" actId="478"/>
            <ac:spMkLst>
              <pc:docMk/>
              <pc:sldMasterMk cId="236323179" sldId="2147483695"/>
              <pc:sldLayoutMk cId="2288718988" sldId="2147483696"/>
              <ac:spMk id="4" creationId="{55D38A1D-54C4-9CA1-0BC6-A33E92000C1C}"/>
            </ac:spMkLst>
          </pc:spChg>
          <pc:spChg chg="del">
            <ac:chgData name="Blake Warenik" userId="99867ccc-6e30-49fe-a335-c595eba229e7" providerId="ADAL" clId="{665BA0FC-5FF4-4D74-95CE-7B6614B8D930}" dt="2026-07-27T13:40:20.981" v="452" actId="478"/>
            <ac:spMkLst>
              <pc:docMk/>
              <pc:sldMasterMk cId="236323179" sldId="2147483695"/>
              <pc:sldLayoutMk cId="2288718988" sldId="2147483696"/>
              <ac:spMk id="5" creationId="{A18018A8-B357-12FE-D421-080DACECCD69}"/>
            </ac:spMkLst>
          </pc:spChg>
          <pc:spChg chg="del">
            <ac:chgData name="Blake Warenik" userId="99867ccc-6e30-49fe-a335-c595eba229e7" providerId="ADAL" clId="{665BA0FC-5FF4-4D74-95CE-7B6614B8D930}" dt="2026-07-27T13:40:20.981" v="452" actId="478"/>
            <ac:spMkLst>
              <pc:docMk/>
              <pc:sldMasterMk cId="236323179" sldId="2147483695"/>
              <pc:sldLayoutMk cId="2288718988" sldId="2147483696"/>
              <ac:spMk id="6" creationId="{0676B2E6-C5FE-3801-2FCB-DEF6C2647147}"/>
            </ac:spMkLst>
          </pc:spChg>
          <pc:spChg chg="add mod">
            <ac:chgData name="Blake Warenik" userId="99867ccc-6e30-49fe-a335-c595eba229e7" providerId="ADAL" clId="{665BA0FC-5FF4-4D74-95CE-7B6614B8D930}" dt="2026-07-27T13:40:22.465" v="453"/>
            <ac:spMkLst>
              <pc:docMk/>
              <pc:sldMasterMk cId="236323179" sldId="2147483695"/>
              <pc:sldLayoutMk cId="2288718988" sldId="2147483696"/>
              <ac:spMk id="9" creationId="{9BC440F5-99D4-CFFD-5835-84F2A0AB9ED2}"/>
            </ac:spMkLst>
          </pc:spChg>
          <pc:spChg chg="add mod">
            <ac:chgData name="Blake Warenik" userId="99867ccc-6e30-49fe-a335-c595eba229e7" providerId="ADAL" clId="{665BA0FC-5FF4-4D74-95CE-7B6614B8D930}" dt="2026-07-27T13:40:55.468" v="455"/>
            <ac:spMkLst>
              <pc:docMk/>
              <pc:sldMasterMk cId="236323179" sldId="2147483695"/>
              <pc:sldLayoutMk cId="2288718988" sldId="2147483696"/>
              <ac:spMk id="17" creationId="{E9D00ECD-FBF7-2691-10EC-D6FB87E1EFE6}"/>
            </ac:spMkLst>
          </pc:spChg>
          <pc:spChg chg="add mod">
            <ac:chgData name="Blake Warenik" userId="99867ccc-6e30-49fe-a335-c595eba229e7" providerId="ADAL" clId="{665BA0FC-5FF4-4D74-95CE-7B6614B8D930}" dt="2026-07-27T13:40:55.468" v="455"/>
            <ac:spMkLst>
              <pc:docMk/>
              <pc:sldMasterMk cId="236323179" sldId="2147483695"/>
              <pc:sldLayoutMk cId="2288718988" sldId="2147483696"/>
              <ac:spMk id="18" creationId="{B515EAFB-25F3-7401-71C0-AD25E5E67C5A}"/>
            </ac:spMkLst>
          </pc:spChg>
          <pc:spChg chg="add mod">
            <ac:chgData name="Blake Warenik" userId="99867ccc-6e30-49fe-a335-c595eba229e7" providerId="ADAL" clId="{665BA0FC-5FF4-4D74-95CE-7B6614B8D930}" dt="2026-07-27T14:10:44.270" v="791" actId="14100"/>
            <ac:spMkLst>
              <pc:docMk/>
              <pc:sldMasterMk cId="236323179" sldId="2147483695"/>
              <pc:sldLayoutMk cId="2288718988" sldId="2147483696"/>
              <ac:spMk id="19" creationId="{0F8B6A59-03DA-A427-C12D-B42181CE10E6}"/>
            </ac:spMkLst>
          </pc:spChg>
          <pc:spChg chg="add mod">
            <ac:chgData name="Blake Warenik" userId="99867ccc-6e30-49fe-a335-c595eba229e7" providerId="ADAL" clId="{665BA0FC-5FF4-4D74-95CE-7B6614B8D930}" dt="2026-07-27T14:10:28.055" v="790" actId="1037"/>
            <ac:spMkLst>
              <pc:docMk/>
              <pc:sldMasterMk cId="236323179" sldId="2147483695"/>
              <pc:sldLayoutMk cId="2288718988" sldId="2147483696"/>
              <ac:spMk id="20" creationId="{20C1E2F2-AA13-5D0B-07EE-508CEAE11141}"/>
            </ac:spMkLst>
          </pc:spChg>
          <pc:picChg chg="add mod">
            <ac:chgData name="Blake Warenik" userId="99867ccc-6e30-49fe-a335-c595eba229e7" providerId="ADAL" clId="{665BA0FC-5FF4-4D74-95CE-7B6614B8D930}" dt="2026-07-27T13:40:22.465" v="453"/>
            <ac:picMkLst>
              <pc:docMk/>
              <pc:sldMasterMk cId="236323179" sldId="2147483695"/>
              <pc:sldLayoutMk cId="2288718988" sldId="2147483696"/>
              <ac:picMk id="7" creationId="{F8FBAD94-B0E9-45FF-8B90-A1CA35E22B2E}"/>
            </ac:picMkLst>
          </pc:picChg>
          <pc:picChg chg="add mod">
            <ac:chgData name="Blake Warenik" userId="99867ccc-6e30-49fe-a335-c595eba229e7" providerId="ADAL" clId="{665BA0FC-5FF4-4D74-95CE-7B6614B8D930}" dt="2026-07-27T13:40:22.465" v="453"/>
            <ac:picMkLst>
              <pc:docMk/>
              <pc:sldMasterMk cId="236323179" sldId="2147483695"/>
              <pc:sldLayoutMk cId="2288718988" sldId="2147483696"/>
              <ac:picMk id="8" creationId="{E44A633B-44CF-782A-635E-2DC29340AF80}"/>
            </ac:picMkLst>
          </pc:picChg>
          <pc:picChg chg="add mod">
            <ac:chgData name="Blake Warenik" userId="99867ccc-6e30-49fe-a335-c595eba229e7" providerId="ADAL" clId="{665BA0FC-5FF4-4D74-95CE-7B6614B8D930}" dt="2026-07-27T13:40:22.465" v="453"/>
            <ac:picMkLst>
              <pc:docMk/>
              <pc:sldMasterMk cId="236323179" sldId="2147483695"/>
              <pc:sldLayoutMk cId="2288718988" sldId="2147483696"/>
              <ac:picMk id="10" creationId="{65A1CA71-1C08-5E4F-AE05-1FC92E3D3919}"/>
            </ac:picMkLst>
          </pc:picChg>
          <pc:picChg chg="add">
            <ac:chgData name="Blake Warenik" userId="99867ccc-6e30-49fe-a335-c595eba229e7" providerId="ADAL" clId="{665BA0FC-5FF4-4D74-95CE-7B6614B8D930}" dt="2026-07-27T13:40:37.239" v="454" actId="22"/>
            <ac:picMkLst>
              <pc:docMk/>
              <pc:sldMasterMk cId="236323179" sldId="2147483695"/>
              <pc:sldLayoutMk cId="2288718988" sldId="2147483696"/>
              <ac:picMk id="12" creationId="{A709F5D4-D421-0DF6-315A-AE804D614B34}"/>
            </ac:picMkLst>
          </pc:picChg>
          <pc:picChg chg="add mod">
            <ac:chgData name="Blake Warenik" userId="99867ccc-6e30-49fe-a335-c595eba229e7" providerId="ADAL" clId="{665BA0FC-5FF4-4D74-95CE-7B6614B8D930}" dt="2026-07-27T13:41:18.263" v="458" actId="1076"/>
            <ac:picMkLst>
              <pc:docMk/>
              <pc:sldMasterMk cId="236323179" sldId="2147483695"/>
              <pc:sldLayoutMk cId="2288718988" sldId="2147483696"/>
              <ac:picMk id="14" creationId="{7B6650A8-0CEE-ACD1-4C53-B92844EAED23}"/>
            </ac:picMkLst>
          </pc:picChg>
          <pc:picChg chg="add">
            <ac:chgData name="Blake Warenik" userId="99867ccc-6e30-49fe-a335-c595eba229e7" providerId="ADAL" clId="{665BA0FC-5FF4-4D74-95CE-7B6614B8D930}" dt="2026-07-27T13:40:37.239" v="454" actId="22"/>
            <ac:picMkLst>
              <pc:docMk/>
              <pc:sldMasterMk cId="236323179" sldId="2147483695"/>
              <pc:sldLayoutMk cId="2288718988" sldId="2147483696"/>
              <ac:picMk id="16" creationId="{9AFD34C6-3AB5-9342-D463-A49AD59BD664}"/>
            </ac:picMkLst>
          </pc:picChg>
          <pc:picChg chg="add">
            <ac:chgData name="Blake Warenik" userId="99867ccc-6e30-49fe-a335-c595eba229e7" providerId="ADAL" clId="{665BA0FC-5FF4-4D74-95CE-7B6614B8D930}" dt="2026-07-27T13:41:41.189" v="461" actId="22"/>
            <ac:picMkLst>
              <pc:docMk/>
              <pc:sldMasterMk cId="236323179" sldId="2147483695"/>
              <pc:sldLayoutMk cId="2288718988" sldId="2147483696"/>
              <ac:picMk id="22" creationId="{EACCDAA6-A950-074F-8AFB-1F90CE3E6F5D}"/>
            </ac:picMkLst>
          </pc:picChg>
        </pc:sldLayoutChg>
        <pc:sldLayoutChg chg="new replId">
          <pc:chgData name="Blake Warenik" userId="99867ccc-6e30-49fe-a335-c595eba229e7" providerId="ADAL" clId="{665BA0FC-5FF4-4D74-95CE-7B6614B8D930}" dt="2026-07-27T13:38:57.881" v="447" actId="6938"/>
          <pc:sldLayoutMkLst>
            <pc:docMk/>
            <pc:sldMasterMk cId="236323179" sldId="2147483695"/>
            <pc:sldLayoutMk cId="2425376857" sldId="2147483697"/>
          </pc:sldLayoutMkLst>
        </pc:sldLayoutChg>
        <pc:sldLayoutChg chg="new replId">
          <pc:chgData name="Blake Warenik" userId="99867ccc-6e30-49fe-a335-c595eba229e7" providerId="ADAL" clId="{665BA0FC-5FF4-4D74-95CE-7B6614B8D930}" dt="2026-07-27T13:38:57.881" v="447" actId="6938"/>
          <pc:sldLayoutMkLst>
            <pc:docMk/>
            <pc:sldMasterMk cId="236323179" sldId="2147483695"/>
            <pc:sldLayoutMk cId="3717772959" sldId="2147483698"/>
          </pc:sldLayoutMkLst>
        </pc:sldLayoutChg>
        <pc:sldLayoutChg chg="new replId">
          <pc:chgData name="Blake Warenik" userId="99867ccc-6e30-49fe-a335-c595eba229e7" providerId="ADAL" clId="{665BA0FC-5FF4-4D74-95CE-7B6614B8D930}" dt="2026-07-27T13:38:57.881" v="447" actId="6938"/>
          <pc:sldLayoutMkLst>
            <pc:docMk/>
            <pc:sldMasterMk cId="236323179" sldId="2147483695"/>
            <pc:sldLayoutMk cId="3229568357" sldId="2147483699"/>
          </pc:sldLayoutMkLst>
        </pc:sldLayoutChg>
        <pc:sldLayoutChg chg="new replId">
          <pc:chgData name="Blake Warenik" userId="99867ccc-6e30-49fe-a335-c595eba229e7" providerId="ADAL" clId="{665BA0FC-5FF4-4D74-95CE-7B6614B8D930}" dt="2026-07-27T13:38:57.881" v="447" actId="6938"/>
          <pc:sldLayoutMkLst>
            <pc:docMk/>
            <pc:sldMasterMk cId="236323179" sldId="2147483695"/>
            <pc:sldLayoutMk cId="3890389094" sldId="2147483700"/>
          </pc:sldLayoutMkLst>
        </pc:sldLayoutChg>
        <pc:sldLayoutChg chg="new replId">
          <pc:chgData name="Blake Warenik" userId="99867ccc-6e30-49fe-a335-c595eba229e7" providerId="ADAL" clId="{665BA0FC-5FF4-4D74-95CE-7B6614B8D930}" dt="2026-07-27T13:38:57.881" v="447" actId="6938"/>
          <pc:sldLayoutMkLst>
            <pc:docMk/>
            <pc:sldMasterMk cId="236323179" sldId="2147483695"/>
            <pc:sldLayoutMk cId="1382783744" sldId="2147483701"/>
          </pc:sldLayoutMkLst>
        </pc:sldLayoutChg>
        <pc:sldLayoutChg chg="new replId">
          <pc:chgData name="Blake Warenik" userId="99867ccc-6e30-49fe-a335-c595eba229e7" providerId="ADAL" clId="{665BA0FC-5FF4-4D74-95CE-7B6614B8D930}" dt="2026-07-27T13:38:57.881" v="447" actId="6938"/>
          <pc:sldLayoutMkLst>
            <pc:docMk/>
            <pc:sldMasterMk cId="236323179" sldId="2147483695"/>
            <pc:sldLayoutMk cId="1885135431" sldId="2147483702"/>
          </pc:sldLayoutMkLst>
        </pc:sldLayoutChg>
        <pc:sldLayoutChg chg="new replId">
          <pc:chgData name="Blake Warenik" userId="99867ccc-6e30-49fe-a335-c595eba229e7" providerId="ADAL" clId="{665BA0FC-5FF4-4D74-95CE-7B6614B8D930}" dt="2026-07-27T13:38:57.881" v="447" actId="6938"/>
          <pc:sldLayoutMkLst>
            <pc:docMk/>
            <pc:sldMasterMk cId="236323179" sldId="2147483695"/>
            <pc:sldLayoutMk cId="2966602359" sldId="2147483703"/>
          </pc:sldLayoutMkLst>
        </pc:sldLayoutChg>
        <pc:sldLayoutChg chg="new replId">
          <pc:chgData name="Blake Warenik" userId="99867ccc-6e30-49fe-a335-c595eba229e7" providerId="ADAL" clId="{665BA0FC-5FF4-4D74-95CE-7B6614B8D930}" dt="2026-07-27T13:38:57.881" v="447" actId="6938"/>
          <pc:sldLayoutMkLst>
            <pc:docMk/>
            <pc:sldMasterMk cId="236323179" sldId="2147483695"/>
            <pc:sldLayoutMk cId="3061975181" sldId="2147483704"/>
          </pc:sldLayoutMkLst>
        </pc:sldLayoutChg>
        <pc:sldLayoutChg chg="new replId">
          <pc:chgData name="Blake Warenik" userId="99867ccc-6e30-49fe-a335-c595eba229e7" providerId="ADAL" clId="{665BA0FC-5FF4-4D74-95CE-7B6614B8D930}" dt="2026-07-27T13:38:57.881" v="447" actId="6938"/>
          <pc:sldLayoutMkLst>
            <pc:docMk/>
            <pc:sldMasterMk cId="236323179" sldId="2147483695"/>
            <pc:sldLayoutMk cId="1025663160" sldId="2147483705"/>
          </pc:sldLayoutMkLst>
        </pc:sldLayoutChg>
        <pc:sldLayoutChg chg="new replId">
          <pc:chgData name="Blake Warenik" userId="99867ccc-6e30-49fe-a335-c595eba229e7" providerId="ADAL" clId="{665BA0FC-5FF4-4D74-95CE-7B6614B8D930}" dt="2026-07-27T13:38:57.881" v="447" actId="6938"/>
          <pc:sldLayoutMkLst>
            <pc:docMk/>
            <pc:sldMasterMk cId="236323179" sldId="2147483695"/>
            <pc:sldLayoutMk cId="2465133082" sldId="2147483706"/>
          </pc:sldLayoutMkLst>
        </pc:sldLayoutChg>
        <pc:sldLayoutChg chg="del">
          <pc:chgData name="Blake Warenik" userId="99867ccc-6e30-49fe-a335-c595eba229e7" providerId="ADAL" clId="{665BA0FC-5FF4-4D74-95CE-7B6614B8D930}" dt="2026-07-27T16:31:59.325" v="1453" actId="2696"/>
          <pc:sldLayoutMkLst>
            <pc:docMk/>
            <pc:sldMasterMk cId="236323179" sldId="2147483695"/>
            <pc:sldLayoutMk cId="3174884331" sldId="2147483707"/>
          </pc:sldLayoutMkLst>
        </pc:sldLayoutChg>
        <pc:sldLayoutChg chg="addSp delSp modSp add mod modTransition">
          <pc:chgData name="Blake Warenik" userId="99867ccc-6e30-49fe-a335-c595eba229e7" providerId="ADAL" clId="{665BA0FC-5FF4-4D74-95CE-7B6614B8D930}" dt="2026-07-27T13:52:17.029" v="527" actId="1076"/>
          <pc:sldLayoutMkLst>
            <pc:docMk/>
            <pc:sldMasterMk cId="236323179" sldId="2147483695"/>
            <pc:sldLayoutMk cId="479085914" sldId="2147483708"/>
          </pc:sldLayoutMkLst>
          <pc:spChg chg="mod">
            <ac:chgData name="Blake Warenik" userId="99867ccc-6e30-49fe-a335-c595eba229e7" providerId="ADAL" clId="{665BA0FC-5FF4-4D74-95CE-7B6614B8D930}" dt="2026-07-27T13:52:17.029" v="527" actId="1076"/>
            <ac:spMkLst>
              <pc:docMk/>
              <pc:sldMasterMk cId="236323179" sldId="2147483695"/>
              <pc:sldLayoutMk cId="479085914" sldId="2147483708"/>
              <ac:spMk id="19" creationId="{0F8B6A59-03DA-A427-C12D-B42181CE10E6}"/>
            </ac:spMkLst>
          </pc:spChg>
          <pc:spChg chg="mod">
            <ac:chgData name="Blake Warenik" userId="99867ccc-6e30-49fe-a335-c595eba229e7" providerId="ADAL" clId="{665BA0FC-5FF4-4D74-95CE-7B6614B8D930}" dt="2026-07-27T13:52:09.755" v="526" actId="1076"/>
            <ac:spMkLst>
              <pc:docMk/>
              <pc:sldMasterMk cId="236323179" sldId="2147483695"/>
              <pc:sldLayoutMk cId="479085914" sldId="2147483708"/>
              <ac:spMk id="20" creationId="{20C1E2F2-AA13-5D0B-07EE-508CEAE11141}"/>
            </ac:spMkLst>
          </pc:spChg>
          <pc:picChg chg="add del mod">
            <ac:chgData name="Blake Warenik" userId="99867ccc-6e30-49fe-a335-c595eba229e7" providerId="ADAL" clId="{665BA0FC-5FF4-4D74-95CE-7B6614B8D930}" dt="2026-07-27T13:47:19.424" v="491" actId="931"/>
            <ac:picMkLst>
              <pc:docMk/>
              <pc:sldMasterMk cId="236323179" sldId="2147483695"/>
              <pc:sldLayoutMk cId="479085914" sldId="2147483708"/>
              <ac:picMk id="3" creationId="{0B729CD1-DBC1-4BE5-2837-B43E026F1149}"/>
            </ac:picMkLst>
          </pc:picChg>
          <pc:picChg chg="add mod">
            <ac:chgData name="Blake Warenik" userId="99867ccc-6e30-49fe-a335-c595eba229e7" providerId="ADAL" clId="{665BA0FC-5FF4-4D74-95CE-7B6614B8D930}" dt="2026-07-27T13:50:47.328" v="518" actId="1076"/>
            <ac:picMkLst>
              <pc:docMk/>
              <pc:sldMasterMk cId="236323179" sldId="2147483695"/>
              <pc:sldLayoutMk cId="479085914" sldId="2147483708"/>
              <ac:picMk id="5" creationId="{D3CB09E3-C684-D3CC-AFD5-39B919685828}"/>
            </ac:picMkLst>
          </pc:picChg>
          <pc:picChg chg="add mod ord">
            <ac:chgData name="Blake Warenik" userId="99867ccc-6e30-49fe-a335-c595eba229e7" providerId="ADAL" clId="{665BA0FC-5FF4-4D74-95CE-7B6614B8D930}" dt="2026-07-27T13:50:50.721" v="519" actId="14100"/>
            <ac:picMkLst>
              <pc:docMk/>
              <pc:sldMasterMk cId="236323179" sldId="2147483695"/>
              <pc:sldLayoutMk cId="479085914" sldId="2147483708"/>
              <ac:picMk id="7" creationId="{2AB560FB-6C97-CFF1-AA24-56F344C3A3B8}"/>
            </ac:picMkLst>
          </pc:picChg>
          <pc:picChg chg="add mod">
            <ac:chgData name="Blake Warenik" userId="99867ccc-6e30-49fe-a335-c595eba229e7" providerId="ADAL" clId="{665BA0FC-5FF4-4D74-95CE-7B6614B8D930}" dt="2026-07-27T13:51:16.383" v="523" actId="1076"/>
            <ac:picMkLst>
              <pc:docMk/>
              <pc:sldMasterMk cId="236323179" sldId="2147483695"/>
              <pc:sldLayoutMk cId="479085914" sldId="2147483708"/>
              <ac:picMk id="9" creationId="{37C36C60-4574-081E-66B1-BC15674208CD}"/>
            </ac:picMkLst>
          </pc:picChg>
          <pc:picChg chg="del">
            <ac:chgData name="Blake Warenik" userId="99867ccc-6e30-49fe-a335-c595eba229e7" providerId="ADAL" clId="{665BA0FC-5FF4-4D74-95CE-7B6614B8D930}" dt="2026-07-27T13:46:33.148" v="488" actId="478"/>
            <ac:picMkLst>
              <pc:docMk/>
              <pc:sldMasterMk cId="236323179" sldId="2147483695"/>
              <pc:sldLayoutMk cId="479085914" sldId="2147483708"/>
              <ac:picMk id="14" creationId="{7B6650A8-0CEE-ACD1-4C53-B92844EAED23}"/>
            </ac:picMkLst>
          </pc:picChg>
          <pc:picChg chg="del">
            <ac:chgData name="Blake Warenik" userId="99867ccc-6e30-49fe-a335-c595eba229e7" providerId="ADAL" clId="{665BA0FC-5FF4-4D74-95CE-7B6614B8D930}" dt="2026-07-27T13:46:34.020" v="489" actId="478"/>
            <ac:picMkLst>
              <pc:docMk/>
              <pc:sldMasterMk cId="236323179" sldId="2147483695"/>
              <pc:sldLayoutMk cId="479085914" sldId="2147483708"/>
              <ac:picMk id="16" creationId="{9AFD34C6-3AB5-9342-D463-A49AD59BD664}"/>
            </ac:picMkLst>
          </pc:picChg>
          <pc:picChg chg="mod">
            <ac:chgData name="Blake Warenik" userId="99867ccc-6e30-49fe-a335-c595eba229e7" providerId="ADAL" clId="{665BA0FC-5FF4-4D74-95CE-7B6614B8D930}" dt="2026-07-27T13:48:41.775" v="499" actId="1076"/>
            <ac:picMkLst>
              <pc:docMk/>
              <pc:sldMasterMk cId="236323179" sldId="2147483695"/>
              <pc:sldLayoutMk cId="479085914" sldId="2147483708"/>
              <ac:picMk id="22" creationId="{EACCDAA6-A950-074F-8AFB-1F90CE3E6F5D}"/>
            </ac:picMkLst>
          </pc:picChg>
        </pc:sldLayoutChg>
        <pc:sldLayoutChg chg="modSp add mod modTransition">
          <pc:chgData name="Blake Warenik" userId="99867ccc-6e30-49fe-a335-c595eba229e7" providerId="ADAL" clId="{665BA0FC-5FF4-4D74-95CE-7B6614B8D930}" dt="2026-07-27T13:54:57.094" v="545" actId="732"/>
          <pc:sldLayoutMkLst>
            <pc:docMk/>
            <pc:sldMasterMk cId="236323179" sldId="2147483695"/>
            <pc:sldLayoutMk cId="636067177" sldId="2147483709"/>
          </pc:sldLayoutMkLst>
          <pc:picChg chg="mod modCrop">
            <ac:chgData name="Blake Warenik" userId="99867ccc-6e30-49fe-a335-c595eba229e7" providerId="ADAL" clId="{665BA0FC-5FF4-4D74-95CE-7B6614B8D930}" dt="2026-07-27T13:54:57.094" v="545" actId="732"/>
            <ac:picMkLst>
              <pc:docMk/>
              <pc:sldMasterMk cId="236323179" sldId="2147483695"/>
              <pc:sldLayoutMk cId="636067177" sldId="2147483709"/>
              <ac:picMk id="5" creationId="{D3CB09E3-C684-D3CC-AFD5-39B919685828}"/>
            </ac:picMkLst>
          </pc:picChg>
        </pc:sldLayoutChg>
        <pc:sldLayoutChg chg="add mod replId modTransition">
          <pc:chgData name="Blake Warenik" userId="99867ccc-6e30-49fe-a335-c595eba229e7" providerId="ADAL" clId="{665BA0FC-5FF4-4D74-95CE-7B6614B8D930}" dt="2026-07-27T13:56:13.090" v="547" actId="2890"/>
          <pc:sldLayoutMkLst>
            <pc:docMk/>
            <pc:sldMasterMk cId="3308282400" sldId="2147483710"/>
            <pc:sldLayoutMk cId="1757980752" sldId="2147483722"/>
          </pc:sldLayoutMkLst>
        </pc:sldLayoutChg>
        <pc:sldLayoutChg chg="add mod modTransition">
          <pc:chgData name="Blake Warenik" userId="99867ccc-6e30-49fe-a335-c595eba229e7" providerId="ADAL" clId="{665BA0FC-5FF4-4D74-95CE-7B6614B8D930}" dt="2026-07-27T13:56:15.313" v="548" actId="2890"/>
          <pc:sldLayoutMkLst>
            <pc:docMk/>
            <pc:sldMasterMk cId="3308282400" sldId="2147483710"/>
            <pc:sldLayoutMk cId="1175010692" sldId="2147483723"/>
          </pc:sldLayoutMkLst>
        </pc:sldLayoutChg>
        <pc:sldLayoutChg chg="addSp delSp modSp mod ord">
          <pc:chgData name="Blake Warenik" userId="99867ccc-6e30-49fe-a335-c595eba229e7" providerId="ADAL" clId="{665BA0FC-5FF4-4D74-95CE-7B6614B8D930}" dt="2026-07-27T19:20:10.790" v="4259" actId="20577"/>
          <pc:sldLayoutMkLst>
            <pc:docMk/>
            <pc:sldMasterMk cId="236323179" sldId="2147483695"/>
            <pc:sldLayoutMk cId="3148999376" sldId="2147483759"/>
          </pc:sldLayoutMkLst>
          <pc:spChg chg="mod">
            <ac:chgData name="Blake Warenik" userId="99867ccc-6e30-49fe-a335-c595eba229e7" providerId="ADAL" clId="{665BA0FC-5FF4-4D74-95CE-7B6614B8D930}" dt="2026-07-27T19:15:08.335" v="4049" actId="20577"/>
            <ac:spMkLst>
              <pc:docMk/>
              <pc:sldMasterMk cId="236323179" sldId="2147483695"/>
              <pc:sldLayoutMk cId="3148999376" sldId="2147483759"/>
              <ac:spMk id="2" creationId="{F7268391-B0F3-CBC0-8412-1CF0963979AA}"/>
            </ac:spMkLst>
          </pc:spChg>
          <pc:spChg chg="mod">
            <ac:chgData name="Blake Warenik" userId="99867ccc-6e30-49fe-a335-c595eba229e7" providerId="ADAL" clId="{665BA0FC-5FF4-4D74-95CE-7B6614B8D930}" dt="2026-07-27T19:20:10.790" v="4259" actId="20577"/>
            <ac:spMkLst>
              <pc:docMk/>
              <pc:sldMasterMk cId="236323179" sldId="2147483695"/>
              <pc:sldLayoutMk cId="3148999376" sldId="2147483759"/>
              <ac:spMk id="3" creationId="{89920126-C2B8-3736-F845-A20449382D1C}"/>
            </ac:spMkLst>
          </pc:spChg>
          <pc:spChg chg="del mod">
            <ac:chgData name="Blake Warenik" userId="99867ccc-6e30-49fe-a335-c595eba229e7" providerId="ADAL" clId="{665BA0FC-5FF4-4D74-95CE-7B6614B8D930}" dt="2026-07-27T19:10:22.249" v="3904" actId="478"/>
            <ac:spMkLst>
              <pc:docMk/>
              <pc:sldMasterMk cId="236323179" sldId="2147483695"/>
              <pc:sldLayoutMk cId="3148999376" sldId="2147483759"/>
              <ac:spMk id="4" creationId="{F7BFFD1C-3531-47A0-3097-9037DF1E0259}"/>
            </ac:spMkLst>
          </pc:spChg>
          <pc:spChg chg="add del">
            <ac:chgData name="Blake Warenik" userId="99867ccc-6e30-49fe-a335-c595eba229e7" providerId="ADAL" clId="{665BA0FC-5FF4-4D74-95CE-7B6614B8D930}" dt="2026-07-27T19:13:21.712" v="3927" actId="11529"/>
            <ac:spMkLst>
              <pc:docMk/>
              <pc:sldMasterMk cId="236323179" sldId="2147483695"/>
              <pc:sldLayoutMk cId="3148999376" sldId="2147483759"/>
              <ac:spMk id="13" creationId="{E243D848-2B43-AF93-8149-F9C99B48C719}"/>
            </ac:spMkLst>
          </pc:spChg>
          <pc:spChg chg="add del mod">
            <ac:chgData name="Blake Warenik" userId="99867ccc-6e30-49fe-a335-c595eba229e7" providerId="ADAL" clId="{665BA0FC-5FF4-4D74-95CE-7B6614B8D930}" dt="2026-07-27T19:15:02.288" v="4036" actId="21"/>
            <ac:spMkLst>
              <pc:docMk/>
              <pc:sldMasterMk cId="236323179" sldId="2147483695"/>
              <pc:sldLayoutMk cId="3148999376" sldId="2147483759"/>
              <ac:spMk id="14" creationId="{6AE567F2-1C81-EC7D-4031-384D834564A2}"/>
            </ac:spMkLst>
          </pc:spChg>
          <pc:spChg chg="add del mod">
            <ac:chgData name="Blake Warenik" userId="99867ccc-6e30-49fe-a335-c595eba229e7" providerId="ADAL" clId="{665BA0FC-5FF4-4D74-95CE-7B6614B8D930}" dt="2026-07-27T19:15:02.288" v="4036" actId="21"/>
            <ac:spMkLst>
              <pc:docMk/>
              <pc:sldMasterMk cId="236323179" sldId="2147483695"/>
              <pc:sldLayoutMk cId="3148999376" sldId="2147483759"/>
              <ac:spMk id="15" creationId="{5C9337B0-8BEE-869A-D72B-8BD4C9DB17F3}"/>
            </ac:spMkLst>
          </pc:spChg>
          <pc:spChg chg="add del mod">
            <ac:chgData name="Blake Warenik" userId="99867ccc-6e30-49fe-a335-c595eba229e7" providerId="ADAL" clId="{665BA0FC-5FF4-4D74-95CE-7B6614B8D930}" dt="2026-07-27T19:15:02.288" v="4036" actId="21"/>
            <ac:spMkLst>
              <pc:docMk/>
              <pc:sldMasterMk cId="236323179" sldId="2147483695"/>
              <pc:sldLayoutMk cId="3148999376" sldId="2147483759"/>
              <ac:spMk id="16" creationId="{EFAC514B-8BBF-8AB5-F613-9D66057ACF0A}"/>
            </ac:spMkLst>
          </pc:spChg>
          <pc:spChg chg="mod">
            <ac:chgData name="Blake Warenik" userId="99867ccc-6e30-49fe-a335-c595eba229e7" providerId="ADAL" clId="{665BA0FC-5FF4-4D74-95CE-7B6614B8D930}" dt="2026-07-27T19:09:29.599" v="3900" actId="20578"/>
            <ac:spMkLst>
              <pc:docMk/>
              <pc:sldMasterMk cId="236323179" sldId="2147483695"/>
              <pc:sldLayoutMk cId="3148999376" sldId="2147483759"/>
              <ac:spMk id="41" creationId="{E96779FA-70C8-E292-DA4A-F25DB89C6A55}"/>
            </ac:spMkLst>
          </pc:spChg>
          <pc:spChg chg="mod">
            <ac:chgData name="Blake Warenik" userId="99867ccc-6e30-49fe-a335-c595eba229e7" providerId="ADAL" clId="{665BA0FC-5FF4-4D74-95CE-7B6614B8D930}" dt="2026-07-27T19:09:29.599" v="3900" actId="20578"/>
            <ac:spMkLst>
              <pc:docMk/>
              <pc:sldMasterMk cId="236323179" sldId="2147483695"/>
              <pc:sldLayoutMk cId="3148999376" sldId="2147483759"/>
              <ac:spMk id="43" creationId="{C0462C0E-EF22-FD25-3AF3-79A92B49DFF5}"/>
            </ac:spMkLst>
          </pc:spChg>
          <pc:picChg chg="add del mod">
            <ac:chgData name="Blake Warenik" userId="99867ccc-6e30-49fe-a335-c595eba229e7" providerId="ADAL" clId="{665BA0FC-5FF4-4D74-95CE-7B6614B8D930}" dt="2026-07-27T19:15:02.288" v="4036" actId="21"/>
            <ac:picMkLst>
              <pc:docMk/>
              <pc:sldMasterMk cId="236323179" sldId="2147483695"/>
              <pc:sldLayoutMk cId="3148999376" sldId="2147483759"/>
              <ac:picMk id="6" creationId="{68BE05C3-6C3B-DA76-E231-A68754C3A61E}"/>
            </ac:picMkLst>
          </pc:picChg>
          <pc:picChg chg="add del mod">
            <ac:chgData name="Blake Warenik" userId="99867ccc-6e30-49fe-a335-c595eba229e7" providerId="ADAL" clId="{665BA0FC-5FF4-4D74-95CE-7B6614B8D930}" dt="2026-07-27T19:12:04.666" v="3913" actId="478"/>
            <ac:picMkLst>
              <pc:docMk/>
              <pc:sldMasterMk cId="236323179" sldId="2147483695"/>
              <pc:sldLayoutMk cId="3148999376" sldId="2147483759"/>
              <ac:picMk id="8" creationId="{E65D1925-A40E-B3EB-1B96-24A9C3D1B416}"/>
            </ac:picMkLst>
          </pc:picChg>
          <pc:picChg chg="add del mod">
            <ac:chgData name="Blake Warenik" userId="99867ccc-6e30-49fe-a335-c595eba229e7" providerId="ADAL" clId="{665BA0FC-5FF4-4D74-95CE-7B6614B8D930}" dt="2026-07-27T19:15:02.288" v="4036" actId="21"/>
            <ac:picMkLst>
              <pc:docMk/>
              <pc:sldMasterMk cId="236323179" sldId="2147483695"/>
              <pc:sldLayoutMk cId="3148999376" sldId="2147483759"/>
              <ac:picMk id="10" creationId="{FC5F3270-A137-10FC-8514-50D387D42C54}"/>
            </ac:picMkLst>
          </pc:picChg>
          <pc:picChg chg="add del mod">
            <ac:chgData name="Blake Warenik" userId="99867ccc-6e30-49fe-a335-c595eba229e7" providerId="ADAL" clId="{665BA0FC-5FF4-4D74-95CE-7B6614B8D930}" dt="2026-07-27T19:15:02.288" v="4036" actId="21"/>
            <ac:picMkLst>
              <pc:docMk/>
              <pc:sldMasterMk cId="236323179" sldId="2147483695"/>
              <pc:sldLayoutMk cId="3148999376" sldId="2147483759"/>
              <ac:picMk id="12" creationId="{3ABE9655-ED43-6961-C43D-C5CEF35831EB}"/>
            </ac:picMkLst>
          </pc:picChg>
        </pc:sldLayoutChg>
      </pc:sldMasterChg>
      <pc:sldMasterChg chg="new del mod addSldLayout delSldLayout">
        <pc:chgData name="Blake Warenik" userId="99867ccc-6e30-49fe-a335-c595eba229e7" providerId="ADAL" clId="{665BA0FC-5FF4-4D74-95CE-7B6614B8D930}" dt="2026-07-27T13:39:14.314" v="449" actId="6938"/>
        <pc:sldMasterMkLst>
          <pc:docMk/>
          <pc:sldMasterMk cId="2851307167" sldId="2147483707"/>
        </pc:sldMasterMkLst>
        <pc:sldLayoutChg chg="new del replId">
          <pc:chgData name="Blake Warenik" userId="99867ccc-6e30-49fe-a335-c595eba229e7" providerId="ADAL" clId="{665BA0FC-5FF4-4D74-95CE-7B6614B8D930}" dt="2026-07-27T13:39:14.314" v="449" actId="6938"/>
          <pc:sldLayoutMkLst>
            <pc:docMk/>
            <pc:sldMasterMk cId="2851307167" sldId="2147483707"/>
            <pc:sldLayoutMk cId="2511257974" sldId="2147483708"/>
          </pc:sldLayoutMkLst>
        </pc:sldLayoutChg>
        <pc:sldLayoutChg chg="new del replId">
          <pc:chgData name="Blake Warenik" userId="99867ccc-6e30-49fe-a335-c595eba229e7" providerId="ADAL" clId="{665BA0FC-5FF4-4D74-95CE-7B6614B8D930}" dt="2026-07-27T13:39:14.314" v="449" actId="6938"/>
          <pc:sldLayoutMkLst>
            <pc:docMk/>
            <pc:sldMasterMk cId="2851307167" sldId="2147483707"/>
            <pc:sldLayoutMk cId="3087614788" sldId="2147483709"/>
          </pc:sldLayoutMkLst>
        </pc:sldLayoutChg>
        <pc:sldLayoutChg chg="new del replId">
          <pc:chgData name="Blake Warenik" userId="99867ccc-6e30-49fe-a335-c595eba229e7" providerId="ADAL" clId="{665BA0FC-5FF4-4D74-95CE-7B6614B8D930}" dt="2026-07-27T13:39:14.314" v="449" actId="6938"/>
          <pc:sldLayoutMkLst>
            <pc:docMk/>
            <pc:sldMasterMk cId="2851307167" sldId="2147483707"/>
            <pc:sldLayoutMk cId="4219263451" sldId="2147483710"/>
          </pc:sldLayoutMkLst>
        </pc:sldLayoutChg>
        <pc:sldLayoutChg chg="new del replId">
          <pc:chgData name="Blake Warenik" userId="99867ccc-6e30-49fe-a335-c595eba229e7" providerId="ADAL" clId="{665BA0FC-5FF4-4D74-95CE-7B6614B8D930}" dt="2026-07-27T13:39:14.314" v="449" actId="6938"/>
          <pc:sldLayoutMkLst>
            <pc:docMk/>
            <pc:sldMasterMk cId="2851307167" sldId="2147483707"/>
            <pc:sldLayoutMk cId="1046499697" sldId="2147483711"/>
          </pc:sldLayoutMkLst>
        </pc:sldLayoutChg>
        <pc:sldLayoutChg chg="new del replId">
          <pc:chgData name="Blake Warenik" userId="99867ccc-6e30-49fe-a335-c595eba229e7" providerId="ADAL" clId="{665BA0FC-5FF4-4D74-95CE-7B6614B8D930}" dt="2026-07-27T13:39:14.314" v="449" actId="6938"/>
          <pc:sldLayoutMkLst>
            <pc:docMk/>
            <pc:sldMasterMk cId="2851307167" sldId="2147483707"/>
            <pc:sldLayoutMk cId="4229803852" sldId="2147483712"/>
          </pc:sldLayoutMkLst>
        </pc:sldLayoutChg>
        <pc:sldLayoutChg chg="new del replId">
          <pc:chgData name="Blake Warenik" userId="99867ccc-6e30-49fe-a335-c595eba229e7" providerId="ADAL" clId="{665BA0FC-5FF4-4D74-95CE-7B6614B8D930}" dt="2026-07-27T13:39:14.314" v="449" actId="6938"/>
          <pc:sldLayoutMkLst>
            <pc:docMk/>
            <pc:sldMasterMk cId="2851307167" sldId="2147483707"/>
            <pc:sldLayoutMk cId="882788457" sldId="2147483713"/>
          </pc:sldLayoutMkLst>
        </pc:sldLayoutChg>
        <pc:sldLayoutChg chg="new del replId">
          <pc:chgData name="Blake Warenik" userId="99867ccc-6e30-49fe-a335-c595eba229e7" providerId="ADAL" clId="{665BA0FC-5FF4-4D74-95CE-7B6614B8D930}" dt="2026-07-27T13:39:14.314" v="449" actId="6938"/>
          <pc:sldLayoutMkLst>
            <pc:docMk/>
            <pc:sldMasterMk cId="2851307167" sldId="2147483707"/>
            <pc:sldLayoutMk cId="2458018974" sldId="2147483714"/>
          </pc:sldLayoutMkLst>
        </pc:sldLayoutChg>
        <pc:sldLayoutChg chg="new del replId">
          <pc:chgData name="Blake Warenik" userId="99867ccc-6e30-49fe-a335-c595eba229e7" providerId="ADAL" clId="{665BA0FC-5FF4-4D74-95CE-7B6614B8D930}" dt="2026-07-27T13:39:14.314" v="449" actId="6938"/>
          <pc:sldLayoutMkLst>
            <pc:docMk/>
            <pc:sldMasterMk cId="2851307167" sldId="2147483707"/>
            <pc:sldLayoutMk cId="3102274132" sldId="2147483715"/>
          </pc:sldLayoutMkLst>
        </pc:sldLayoutChg>
        <pc:sldLayoutChg chg="new del replId">
          <pc:chgData name="Blake Warenik" userId="99867ccc-6e30-49fe-a335-c595eba229e7" providerId="ADAL" clId="{665BA0FC-5FF4-4D74-95CE-7B6614B8D930}" dt="2026-07-27T13:39:14.314" v="449" actId="6938"/>
          <pc:sldLayoutMkLst>
            <pc:docMk/>
            <pc:sldMasterMk cId="2851307167" sldId="2147483707"/>
            <pc:sldLayoutMk cId="677542746" sldId="2147483716"/>
          </pc:sldLayoutMkLst>
        </pc:sldLayoutChg>
        <pc:sldLayoutChg chg="new del replId">
          <pc:chgData name="Blake Warenik" userId="99867ccc-6e30-49fe-a335-c595eba229e7" providerId="ADAL" clId="{665BA0FC-5FF4-4D74-95CE-7B6614B8D930}" dt="2026-07-27T13:39:14.314" v="449" actId="6938"/>
          <pc:sldLayoutMkLst>
            <pc:docMk/>
            <pc:sldMasterMk cId="2851307167" sldId="2147483707"/>
            <pc:sldLayoutMk cId="1492155687" sldId="2147483717"/>
          </pc:sldLayoutMkLst>
        </pc:sldLayoutChg>
        <pc:sldLayoutChg chg="new del replId">
          <pc:chgData name="Blake Warenik" userId="99867ccc-6e30-49fe-a335-c595eba229e7" providerId="ADAL" clId="{665BA0FC-5FF4-4D74-95CE-7B6614B8D930}" dt="2026-07-27T13:39:14.314" v="449" actId="6938"/>
          <pc:sldLayoutMkLst>
            <pc:docMk/>
            <pc:sldMasterMk cId="2851307167" sldId="2147483707"/>
            <pc:sldLayoutMk cId="2699103770" sldId="2147483718"/>
          </pc:sldLayoutMkLst>
        </pc:sldLayoutChg>
      </pc:sldMasterChg>
      <pc:sldMasterChg chg="new mod addSldLayout modSldLayout sldLayoutOrd">
        <pc:chgData name="Blake Warenik" userId="99867ccc-6e30-49fe-a335-c595eba229e7" providerId="ADAL" clId="{665BA0FC-5FF4-4D74-95CE-7B6614B8D930}" dt="2026-07-27T14:51:37.825" v="1166" actId="1076"/>
        <pc:sldMasterMkLst>
          <pc:docMk/>
          <pc:sldMasterMk cId="3308282400" sldId="2147483710"/>
        </pc:sldMasterMkLst>
        <pc:sldLayoutChg chg="new replId">
          <pc:chgData name="Blake Warenik" userId="99867ccc-6e30-49fe-a335-c595eba229e7" providerId="ADAL" clId="{665BA0FC-5FF4-4D74-95CE-7B6614B8D930}" dt="2026-07-27T13:55:46.670" v="546" actId="6938"/>
          <pc:sldLayoutMkLst>
            <pc:docMk/>
            <pc:sldMasterMk cId="3308282400" sldId="2147483710"/>
            <pc:sldLayoutMk cId="3503436297" sldId="2147483711"/>
          </pc:sldLayoutMkLst>
        </pc:sldLayoutChg>
        <pc:sldLayoutChg chg="new replId">
          <pc:chgData name="Blake Warenik" userId="99867ccc-6e30-49fe-a335-c595eba229e7" providerId="ADAL" clId="{665BA0FC-5FF4-4D74-95CE-7B6614B8D930}" dt="2026-07-27T13:55:46.670" v="546" actId="6938"/>
          <pc:sldLayoutMkLst>
            <pc:docMk/>
            <pc:sldMasterMk cId="3308282400" sldId="2147483710"/>
            <pc:sldLayoutMk cId="643855701" sldId="2147483712"/>
          </pc:sldLayoutMkLst>
        </pc:sldLayoutChg>
        <pc:sldLayoutChg chg="new replId">
          <pc:chgData name="Blake Warenik" userId="99867ccc-6e30-49fe-a335-c595eba229e7" providerId="ADAL" clId="{665BA0FC-5FF4-4D74-95CE-7B6614B8D930}" dt="2026-07-27T13:55:46.670" v="546" actId="6938"/>
          <pc:sldLayoutMkLst>
            <pc:docMk/>
            <pc:sldMasterMk cId="3308282400" sldId="2147483710"/>
            <pc:sldLayoutMk cId="2908264508" sldId="2147483713"/>
          </pc:sldLayoutMkLst>
        </pc:sldLayoutChg>
        <pc:sldLayoutChg chg="new replId">
          <pc:chgData name="Blake Warenik" userId="99867ccc-6e30-49fe-a335-c595eba229e7" providerId="ADAL" clId="{665BA0FC-5FF4-4D74-95CE-7B6614B8D930}" dt="2026-07-27T13:55:46.670" v="546" actId="6938"/>
          <pc:sldLayoutMkLst>
            <pc:docMk/>
            <pc:sldMasterMk cId="3308282400" sldId="2147483710"/>
            <pc:sldLayoutMk cId="277008986" sldId="2147483714"/>
          </pc:sldLayoutMkLst>
        </pc:sldLayoutChg>
        <pc:sldLayoutChg chg="new replId">
          <pc:chgData name="Blake Warenik" userId="99867ccc-6e30-49fe-a335-c595eba229e7" providerId="ADAL" clId="{665BA0FC-5FF4-4D74-95CE-7B6614B8D930}" dt="2026-07-27T13:55:46.670" v="546" actId="6938"/>
          <pc:sldLayoutMkLst>
            <pc:docMk/>
            <pc:sldMasterMk cId="3308282400" sldId="2147483710"/>
            <pc:sldLayoutMk cId="3621183035" sldId="2147483715"/>
          </pc:sldLayoutMkLst>
        </pc:sldLayoutChg>
        <pc:sldLayoutChg chg="new replId">
          <pc:chgData name="Blake Warenik" userId="99867ccc-6e30-49fe-a335-c595eba229e7" providerId="ADAL" clId="{665BA0FC-5FF4-4D74-95CE-7B6614B8D930}" dt="2026-07-27T13:55:46.670" v="546" actId="6938"/>
          <pc:sldLayoutMkLst>
            <pc:docMk/>
            <pc:sldMasterMk cId="3308282400" sldId="2147483710"/>
            <pc:sldLayoutMk cId="2735054630" sldId="2147483716"/>
          </pc:sldLayoutMkLst>
        </pc:sldLayoutChg>
        <pc:sldLayoutChg chg="new replId">
          <pc:chgData name="Blake Warenik" userId="99867ccc-6e30-49fe-a335-c595eba229e7" providerId="ADAL" clId="{665BA0FC-5FF4-4D74-95CE-7B6614B8D930}" dt="2026-07-27T13:55:46.670" v="546" actId="6938"/>
          <pc:sldLayoutMkLst>
            <pc:docMk/>
            <pc:sldMasterMk cId="3308282400" sldId="2147483710"/>
            <pc:sldLayoutMk cId="3829497318" sldId="2147483717"/>
          </pc:sldLayoutMkLst>
        </pc:sldLayoutChg>
        <pc:sldLayoutChg chg="new replId">
          <pc:chgData name="Blake Warenik" userId="99867ccc-6e30-49fe-a335-c595eba229e7" providerId="ADAL" clId="{665BA0FC-5FF4-4D74-95CE-7B6614B8D930}" dt="2026-07-27T13:55:46.670" v="546" actId="6938"/>
          <pc:sldLayoutMkLst>
            <pc:docMk/>
            <pc:sldMasterMk cId="3308282400" sldId="2147483710"/>
            <pc:sldLayoutMk cId="1784411420" sldId="2147483718"/>
          </pc:sldLayoutMkLst>
        </pc:sldLayoutChg>
        <pc:sldLayoutChg chg="new replId">
          <pc:chgData name="Blake Warenik" userId="99867ccc-6e30-49fe-a335-c595eba229e7" providerId="ADAL" clId="{665BA0FC-5FF4-4D74-95CE-7B6614B8D930}" dt="2026-07-27T13:55:46.670" v="546" actId="6938"/>
          <pc:sldLayoutMkLst>
            <pc:docMk/>
            <pc:sldMasterMk cId="3308282400" sldId="2147483710"/>
            <pc:sldLayoutMk cId="986789486" sldId="2147483719"/>
          </pc:sldLayoutMkLst>
        </pc:sldLayoutChg>
        <pc:sldLayoutChg chg="new replId">
          <pc:chgData name="Blake Warenik" userId="99867ccc-6e30-49fe-a335-c595eba229e7" providerId="ADAL" clId="{665BA0FC-5FF4-4D74-95CE-7B6614B8D930}" dt="2026-07-27T13:55:46.670" v="546" actId="6938"/>
          <pc:sldLayoutMkLst>
            <pc:docMk/>
            <pc:sldMasterMk cId="3308282400" sldId="2147483710"/>
            <pc:sldLayoutMk cId="1925010870" sldId="2147483720"/>
          </pc:sldLayoutMkLst>
        </pc:sldLayoutChg>
        <pc:sldLayoutChg chg="new replId">
          <pc:chgData name="Blake Warenik" userId="99867ccc-6e30-49fe-a335-c595eba229e7" providerId="ADAL" clId="{665BA0FC-5FF4-4D74-95CE-7B6614B8D930}" dt="2026-07-27T13:55:46.670" v="546" actId="6938"/>
          <pc:sldLayoutMkLst>
            <pc:docMk/>
            <pc:sldMasterMk cId="3308282400" sldId="2147483710"/>
            <pc:sldLayoutMk cId="3833223754" sldId="2147483721"/>
          </pc:sldLayoutMkLst>
        </pc:sldLayoutChg>
        <pc:sldLayoutChg chg="addSp delSp modSp mod ord">
          <pc:chgData name="Blake Warenik" userId="99867ccc-6e30-49fe-a335-c595eba229e7" providerId="ADAL" clId="{665BA0FC-5FF4-4D74-95CE-7B6614B8D930}" dt="2026-07-27T14:51:37.825" v="1166" actId="1076"/>
          <pc:sldLayoutMkLst>
            <pc:docMk/>
            <pc:sldMasterMk cId="3308282400" sldId="2147483710"/>
            <pc:sldLayoutMk cId="1757980752" sldId="2147483722"/>
          </pc:sldLayoutMkLst>
          <pc:spChg chg="add mod">
            <ac:chgData name="Blake Warenik" userId="99867ccc-6e30-49fe-a335-c595eba229e7" providerId="ADAL" clId="{665BA0FC-5FF4-4D74-95CE-7B6614B8D930}" dt="2026-07-27T14:12:40.863" v="818" actId="1076"/>
            <ac:spMkLst>
              <pc:docMk/>
              <pc:sldMasterMk cId="3308282400" sldId="2147483710"/>
              <pc:sldLayoutMk cId="1757980752" sldId="2147483722"/>
              <ac:spMk id="2" creationId="{C4DA46CB-B69A-8865-469B-9AECA29EE9AF}"/>
            </ac:spMkLst>
          </pc:spChg>
          <pc:spChg chg="add mod">
            <ac:chgData name="Blake Warenik" userId="99867ccc-6e30-49fe-a335-c595eba229e7" providerId="ADAL" clId="{665BA0FC-5FF4-4D74-95CE-7B6614B8D930}" dt="2026-07-27T14:12:40.863" v="818" actId="1076"/>
            <ac:spMkLst>
              <pc:docMk/>
              <pc:sldMasterMk cId="3308282400" sldId="2147483710"/>
              <pc:sldLayoutMk cId="1757980752" sldId="2147483722"/>
              <ac:spMk id="4" creationId="{BA58B9D8-999D-2320-51A8-33369690527B}"/>
            </ac:spMkLst>
          </pc:spChg>
          <pc:spChg chg="add del mod">
            <ac:chgData name="Blake Warenik" userId="99867ccc-6e30-49fe-a335-c595eba229e7" providerId="ADAL" clId="{665BA0FC-5FF4-4D74-95CE-7B6614B8D930}" dt="2026-07-27T14:18:25.689" v="894" actId="478"/>
            <ac:spMkLst>
              <pc:docMk/>
              <pc:sldMasterMk cId="3308282400" sldId="2147483710"/>
              <pc:sldLayoutMk cId="1757980752" sldId="2147483722"/>
              <ac:spMk id="8" creationId="{C1B3C0FC-51EC-D4B5-7D02-7FF4B48BD6F1}"/>
            </ac:spMkLst>
          </pc:spChg>
          <pc:spChg chg="add del mod">
            <ac:chgData name="Blake Warenik" userId="99867ccc-6e30-49fe-a335-c595eba229e7" providerId="ADAL" clId="{665BA0FC-5FF4-4D74-95CE-7B6614B8D930}" dt="2026-07-27T14:15:06.990" v="870" actId="478"/>
            <ac:spMkLst>
              <pc:docMk/>
              <pc:sldMasterMk cId="3308282400" sldId="2147483710"/>
              <pc:sldLayoutMk cId="1757980752" sldId="2147483722"/>
              <ac:spMk id="10" creationId="{E52CB691-06C7-1ECE-D407-1F0F300E921A}"/>
            </ac:spMkLst>
          </pc:spChg>
          <pc:spChg chg="add del mod">
            <ac:chgData name="Blake Warenik" userId="99867ccc-6e30-49fe-a335-c595eba229e7" providerId="ADAL" clId="{665BA0FC-5FF4-4D74-95CE-7B6614B8D930}" dt="2026-07-27T14:15:03.098" v="868"/>
            <ac:spMkLst>
              <pc:docMk/>
              <pc:sldMasterMk cId="3308282400" sldId="2147483710"/>
              <pc:sldLayoutMk cId="1757980752" sldId="2147483722"/>
              <ac:spMk id="11" creationId="{3A6F9706-BF64-0415-16BF-845889F904FB}"/>
            </ac:spMkLst>
          </pc:spChg>
          <pc:spChg chg="add mod">
            <ac:chgData name="Blake Warenik" userId="99867ccc-6e30-49fe-a335-c595eba229e7" providerId="ADAL" clId="{665BA0FC-5FF4-4D74-95CE-7B6614B8D930}" dt="2026-07-27T14:14:08.802" v="846"/>
            <ac:spMkLst>
              <pc:docMk/>
              <pc:sldMasterMk cId="3308282400" sldId="2147483710"/>
              <pc:sldLayoutMk cId="1757980752" sldId="2147483722"/>
              <ac:spMk id="13" creationId="{BFD0E0B8-4679-1E1B-AD50-AD32E44D4786}"/>
            </ac:spMkLst>
          </pc:spChg>
          <pc:spChg chg="add del">
            <ac:chgData name="Blake Warenik" userId="99867ccc-6e30-49fe-a335-c595eba229e7" providerId="ADAL" clId="{665BA0FC-5FF4-4D74-95CE-7B6614B8D930}" dt="2026-07-27T14:17:57.488" v="872" actId="11529"/>
            <ac:spMkLst>
              <pc:docMk/>
              <pc:sldMasterMk cId="3308282400" sldId="2147483710"/>
              <pc:sldLayoutMk cId="1757980752" sldId="2147483722"/>
              <ac:spMk id="14" creationId="{8EAAD503-61FC-3CF2-037D-F1CFD54B2E0C}"/>
            </ac:spMkLst>
          </pc:spChg>
          <pc:spChg chg="add mod">
            <ac:chgData name="Blake Warenik" userId="99867ccc-6e30-49fe-a335-c595eba229e7" providerId="ADAL" clId="{665BA0FC-5FF4-4D74-95CE-7B6614B8D930}" dt="2026-07-27T14:22:00.927" v="962" actId="14100"/>
            <ac:spMkLst>
              <pc:docMk/>
              <pc:sldMasterMk cId="3308282400" sldId="2147483710"/>
              <pc:sldLayoutMk cId="1757980752" sldId="2147483722"/>
              <ac:spMk id="15" creationId="{D31CA9C6-27DA-9F42-AC7B-16545BF5BFBF}"/>
            </ac:spMkLst>
          </pc:spChg>
          <pc:spChg chg="add del mod">
            <ac:chgData name="Blake Warenik" userId="99867ccc-6e30-49fe-a335-c595eba229e7" providerId="ADAL" clId="{665BA0FC-5FF4-4D74-95CE-7B6614B8D930}" dt="2026-07-27T14:51:34.138" v="1165" actId="478"/>
            <ac:spMkLst>
              <pc:docMk/>
              <pc:sldMasterMk cId="3308282400" sldId="2147483710"/>
              <pc:sldLayoutMk cId="1757980752" sldId="2147483722"/>
              <ac:spMk id="17" creationId="{26E6D3F2-2298-FB1F-2A32-7AC72FC0235F}"/>
            </ac:spMkLst>
          </pc:spChg>
          <pc:spChg chg="add mod">
            <ac:chgData name="Blake Warenik" userId="99867ccc-6e30-49fe-a335-c595eba229e7" providerId="ADAL" clId="{665BA0FC-5FF4-4D74-95CE-7B6614B8D930}" dt="2026-07-27T14:51:37.825" v="1166" actId="1076"/>
            <ac:spMkLst>
              <pc:docMk/>
              <pc:sldMasterMk cId="3308282400" sldId="2147483710"/>
              <pc:sldLayoutMk cId="1757980752" sldId="2147483722"/>
              <ac:spMk id="18" creationId="{5DD6DC8B-7E3F-39F5-400E-42F17E1E6C46}"/>
            </ac:spMkLst>
          </pc:spChg>
          <pc:spChg chg="del mod">
            <ac:chgData name="Blake Warenik" userId="99867ccc-6e30-49fe-a335-c595eba229e7" providerId="ADAL" clId="{665BA0FC-5FF4-4D74-95CE-7B6614B8D930}" dt="2026-07-27T14:50:02.457" v="1158" actId="478"/>
            <ac:spMkLst>
              <pc:docMk/>
              <pc:sldMasterMk cId="3308282400" sldId="2147483710"/>
              <pc:sldLayoutMk cId="1757980752" sldId="2147483722"/>
              <ac:spMk id="19" creationId="{0F8B6A59-03DA-A427-C12D-B42181CE10E6}"/>
            </ac:spMkLst>
          </pc:spChg>
          <pc:spChg chg="del mod">
            <ac:chgData name="Blake Warenik" userId="99867ccc-6e30-49fe-a335-c595eba229e7" providerId="ADAL" clId="{665BA0FC-5FF4-4D74-95CE-7B6614B8D930}" dt="2026-07-27T14:11:52.921" v="817" actId="478"/>
            <ac:spMkLst>
              <pc:docMk/>
              <pc:sldMasterMk cId="3308282400" sldId="2147483710"/>
              <pc:sldLayoutMk cId="1757980752" sldId="2147483722"/>
              <ac:spMk id="20" creationId="{20C1E2F2-AA13-5D0B-07EE-508CEAE11141}"/>
            </ac:spMkLst>
          </pc:spChg>
          <pc:picChg chg="del">
            <ac:chgData name="Blake Warenik" userId="99867ccc-6e30-49fe-a335-c595eba229e7" providerId="ADAL" clId="{665BA0FC-5FF4-4D74-95CE-7B6614B8D930}" dt="2026-07-27T13:56:47.659" v="552" actId="478"/>
            <ac:picMkLst>
              <pc:docMk/>
              <pc:sldMasterMk cId="3308282400" sldId="2147483710"/>
              <pc:sldLayoutMk cId="1757980752" sldId="2147483722"/>
              <ac:picMk id="5" creationId="{D3CB09E3-C684-D3CC-AFD5-39B919685828}"/>
            </ac:picMkLst>
          </pc:picChg>
          <pc:picChg chg="mod">
            <ac:chgData name="Blake Warenik" userId="99867ccc-6e30-49fe-a335-c595eba229e7" providerId="ADAL" clId="{665BA0FC-5FF4-4D74-95CE-7B6614B8D930}" dt="2026-07-27T13:58:07.846" v="570" actId="1076"/>
            <ac:picMkLst>
              <pc:docMk/>
              <pc:sldMasterMk cId="3308282400" sldId="2147483710"/>
              <pc:sldLayoutMk cId="1757980752" sldId="2147483722"/>
              <ac:picMk id="7" creationId="{2AB560FB-6C97-CFF1-AA24-56F344C3A3B8}"/>
            </ac:picMkLst>
          </pc:picChg>
          <pc:picChg chg="mod">
            <ac:chgData name="Blake Warenik" userId="99867ccc-6e30-49fe-a335-c595eba229e7" providerId="ADAL" clId="{665BA0FC-5FF4-4D74-95CE-7B6614B8D930}" dt="2026-07-27T14:49:54.876" v="1156" actId="1076"/>
            <ac:picMkLst>
              <pc:docMk/>
              <pc:sldMasterMk cId="3308282400" sldId="2147483710"/>
              <pc:sldLayoutMk cId="1757980752" sldId="2147483722"/>
              <ac:picMk id="12" creationId="{A709F5D4-D421-0DF6-315A-AE804D614B34}"/>
            </ac:picMkLst>
          </pc:picChg>
        </pc:sldLayoutChg>
        <pc:sldLayoutChg chg="addSp delSp modSp mod ord">
          <pc:chgData name="Blake Warenik" userId="99867ccc-6e30-49fe-a335-c595eba229e7" providerId="ADAL" clId="{665BA0FC-5FF4-4D74-95CE-7B6614B8D930}" dt="2026-07-27T14:21:36.211" v="961" actId="1076"/>
          <pc:sldLayoutMkLst>
            <pc:docMk/>
            <pc:sldMasterMk cId="3308282400" sldId="2147483710"/>
            <pc:sldLayoutMk cId="1175010692" sldId="2147483723"/>
          </pc:sldLayoutMkLst>
          <pc:spChg chg="add mod">
            <ac:chgData name="Blake Warenik" userId="99867ccc-6e30-49fe-a335-c595eba229e7" providerId="ADAL" clId="{665BA0FC-5FF4-4D74-95CE-7B6614B8D930}" dt="2026-07-27T14:14:51.521" v="858" actId="403"/>
            <ac:spMkLst>
              <pc:docMk/>
              <pc:sldMasterMk cId="3308282400" sldId="2147483710"/>
              <pc:sldLayoutMk cId="1175010692" sldId="2147483723"/>
              <ac:spMk id="2" creationId="{24B49222-4FDC-CB57-CFB8-373492B03441}"/>
            </ac:spMkLst>
          </pc:spChg>
          <pc:spChg chg="add mod">
            <ac:chgData name="Blake Warenik" userId="99867ccc-6e30-49fe-a335-c595eba229e7" providerId="ADAL" clId="{665BA0FC-5FF4-4D74-95CE-7B6614B8D930}" dt="2026-07-27T14:11:33.294" v="798" actId="207"/>
            <ac:spMkLst>
              <pc:docMk/>
              <pc:sldMasterMk cId="3308282400" sldId="2147483710"/>
              <pc:sldLayoutMk cId="1175010692" sldId="2147483723"/>
              <ac:spMk id="3" creationId="{799434F0-0DBF-B398-A877-E20E558CDC79}"/>
            </ac:spMkLst>
          </pc:spChg>
          <pc:spChg chg="add del mod">
            <ac:chgData name="Blake Warenik" userId="99867ccc-6e30-49fe-a335-c595eba229e7" providerId="ADAL" clId="{665BA0FC-5FF4-4D74-95CE-7B6614B8D930}" dt="2026-07-27T14:19:43.547" v="932" actId="478"/>
            <ac:spMkLst>
              <pc:docMk/>
              <pc:sldMasterMk cId="3308282400" sldId="2147483710"/>
              <pc:sldLayoutMk cId="1175010692" sldId="2147483723"/>
              <ac:spMk id="4" creationId="{38C79719-D192-7BFC-DD3E-E12D1488DA59}"/>
            </ac:spMkLst>
          </pc:spChg>
          <pc:spChg chg="add mod">
            <ac:chgData name="Blake Warenik" userId="99867ccc-6e30-49fe-a335-c595eba229e7" providerId="ADAL" clId="{665BA0FC-5FF4-4D74-95CE-7B6614B8D930}" dt="2026-07-27T14:11:48.346" v="816" actId="20577"/>
            <ac:spMkLst>
              <pc:docMk/>
              <pc:sldMasterMk cId="3308282400" sldId="2147483710"/>
              <pc:sldLayoutMk cId="1175010692" sldId="2147483723"/>
              <ac:spMk id="5" creationId="{95485651-96B3-C0F2-FB0C-625298D32EE5}"/>
            </ac:spMkLst>
          </pc:spChg>
          <pc:spChg chg="add del mod">
            <ac:chgData name="Blake Warenik" userId="99867ccc-6e30-49fe-a335-c595eba229e7" providerId="ADAL" clId="{665BA0FC-5FF4-4D74-95CE-7B6614B8D930}" dt="2026-07-27T14:20:23.421" v="939" actId="478"/>
            <ac:spMkLst>
              <pc:docMk/>
              <pc:sldMasterMk cId="3308282400" sldId="2147483710"/>
              <pc:sldLayoutMk cId="1175010692" sldId="2147483723"/>
              <ac:spMk id="6" creationId="{C5DBD3F4-29B1-45D7-224F-9DC9EB28882A}"/>
            </ac:spMkLst>
          </pc:spChg>
          <pc:spChg chg="add del">
            <ac:chgData name="Blake Warenik" userId="99867ccc-6e30-49fe-a335-c595eba229e7" providerId="ADAL" clId="{665BA0FC-5FF4-4D74-95CE-7B6614B8D930}" dt="2026-07-27T14:20:45.222" v="940" actId="11529"/>
            <ac:spMkLst>
              <pc:docMk/>
              <pc:sldMasterMk cId="3308282400" sldId="2147483710"/>
              <pc:sldLayoutMk cId="1175010692" sldId="2147483723"/>
              <ac:spMk id="7" creationId="{DE4316D1-C811-7574-C0E9-CAF05EB1407C}"/>
            </ac:spMkLst>
          </pc:spChg>
          <pc:spChg chg="add mod">
            <ac:chgData name="Blake Warenik" userId="99867ccc-6e30-49fe-a335-c595eba229e7" providerId="ADAL" clId="{665BA0FC-5FF4-4D74-95CE-7B6614B8D930}" dt="2026-07-27T14:21:36.211" v="961" actId="1076"/>
            <ac:spMkLst>
              <pc:docMk/>
              <pc:sldMasterMk cId="3308282400" sldId="2147483710"/>
              <pc:sldLayoutMk cId="1175010692" sldId="2147483723"/>
              <ac:spMk id="8" creationId="{E3C8433D-8D03-C303-7D08-1A7B225E8C83}"/>
            </ac:spMkLst>
          </pc:spChg>
          <pc:spChg chg="del mod">
            <ac:chgData name="Blake Warenik" userId="99867ccc-6e30-49fe-a335-c595eba229e7" providerId="ADAL" clId="{665BA0FC-5FF4-4D74-95CE-7B6614B8D930}" dt="2026-07-27T14:11:04.017" v="793" actId="478"/>
            <ac:spMkLst>
              <pc:docMk/>
              <pc:sldMasterMk cId="3308282400" sldId="2147483710"/>
              <pc:sldLayoutMk cId="1175010692" sldId="2147483723"/>
              <ac:spMk id="19" creationId="{0F8B6A59-03DA-A427-C12D-B42181CE10E6}"/>
            </ac:spMkLst>
          </pc:spChg>
          <pc:spChg chg="del mod">
            <ac:chgData name="Blake Warenik" userId="99867ccc-6e30-49fe-a335-c595eba229e7" providerId="ADAL" clId="{665BA0FC-5FF4-4D74-95CE-7B6614B8D930}" dt="2026-07-27T14:11:07.784" v="794" actId="478"/>
            <ac:spMkLst>
              <pc:docMk/>
              <pc:sldMasterMk cId="3308282400" sldId="2147483710"/>
              <pc:sldLayoutMk cId="1175010692" sldId="2147483723"/>
              <ac:spMk id="20" creationId="{20C1E2F2-AA13-5D0B-07EE-508CEAE11141}"/>
            </ac:spMkLst>
          </pc:spChg>
        </pc:sldLayoutChg>
      </pc:sldMasterChg>
      <pc:sldMasterChg chg="new mod addSldLayout modSldLayout sldLayoutOrd">
        <pc:chgData name="Blake Warenik" userId="99867ccc-6e30-49fe-a335-c595eba229e7" providerId="ADAL" clId="{665BA0FC-5FF4-4D74-95CE-7B6614B8D930}" dt="2026-07-27T19:09:29.599" v="3900" actId="20578"/>
        <pc:sldMasterMkLst>
          <pc:docMk/>
          <pc:sldMasterMk cId="3840440802" sldId="2147483724"/>
        </pc:sldMasterMkLst>
        <pc:sldLayoutChg chg="new replId">
          <pc:chgData name="Blake Warenik" userId="99867ccc-6e30-49fe-a335-c595eba229e7" providerId="ADAL" clId="{665BA0FC-5FF4-4D74-95CE-7B6614B8D930}" dt="2026-07-27T14:22:48.076" v="963" actId="6938"/>
          <pc:sldLayoutMkLst>
            <pc:docMk/>
            <pc:sldMasterMk cId="3840440802" sldId="2147483724"/>
            <pc:sldLayoutMk cId="2151796468" sldId="2147483725"/>
          </pc:sldLayoutMkLst>
        </pc:sldLayoutChg>
        <pc:sldLayoutChg chg="new replId">
          <pc:chgData name="Blake Warenik" userId="99867ccc-6e30-49fe-a335-c595eba229e7" providerId="ADAL" clId="{665BA0FC-5FF4-4D74-95CE-7B6614B8D930}" dt="2026-07-27T14:22:48.076" v="963" actId="6938"/>
          <pc:sldLayoutMkLst>
            <pc:docMk/>
            <pc:sldMasterMk cId="3840440802" sldId="2147483724"/>
            <pc:sldLayoutMk cId="1655044295" sldId="2147483726"/>
          </pc:sldLayoutMkLst>
        </pc:sldLayoutChg>
        <pc:sldLayoutChg chg="new replId">
          <pc:chgData name="Blake Warenik" userId="99867ccc-6e30-49fe-a335-c595eba229e7" providerId="ADAL" clId="{665BA0FC-5FF4-4D74-95CE-7B6614B8D930}" dt="2026-07-27T14:22:48.076" v="963" actId="6938"/>
          <pc:sldLayoutMkLst>
            <pc:docMk/>
            <pc:sldMasterMk cId="3840440802" sldId="2147483724"/>
            <pc:sldLayoutMk cId="3249133023" sldId="2147483727"/>
          </pc:sldLayoutMkLst>
        </pc:sldLayoutChg>
        <pc:sldLayoutChg chg="new replId">
          <pc:chgData name="Blake Warenik" userId="99867ccc-6e30-49fe-a335-c595eba229e7" providerId="ADAL" clId="{665BA0FC-5FF4-4D74-95CE-7B6614B8D930}" dt="2026-07-27T14:22:48.076" v="963" actId="6938"/>
          <pc:sldLayoutMkLst>
            <pc:docMk/>
            <pc:sldMasterMk cId="3840440802" sldId="2147483724"/>
            <pc:sldLayoutMk cId="4002707428" sldId="2147483728"/>
          </pc:sldLayoutMkLst>
        </pc:sldLayoutChg>
        <pc:sldLayoutChg chg="new replId">
          <pc:chgData name="Blake Warenik" userId="99867ccc-6e30-49fe-a335-c595eba229e7" providerId="ADAL" clId="{665BA0FC-5FF4-4D74-95CE-7B6614B8D930}" dt="2026-07-27T14:22:48.076" v="963" actId="6938"/>
          <pc:sldLayoutMkLst>
            <pc:docMk/>
            <pc:sldMasterMk cId="3840440802" sldId="2147483724"/>
            <pc:sldLayoutMk cId="2501947787" sldId="2147483729"/>
          </pc:sldLayoutMkLst>
        </pc:sldLayoutChg>
        <pc:sldLayoutChg chg="addSp delSp modSp new mod replId">
          <pc:chgData name="Blake Warenik" userId="99867ccc-6e30-49fe-a335-c595eba229e7" providerId="ADAL" clId="{665BA0FC-5FF4-4D74-95CE-7B6614B8D930}" dt="2026-07-27T16:31:36.638" v="1452" actId="1076"/>
          <pc:sldLayoutMkLst>
            <pc:docMk/>
            <pc:sldMasterMk cId="3840440802" sldId="2147483724"/>
            <pc:sldLayoutMk cId="3943074398" sldId="2147483730"/>
          </pc:sldLayoutMkLst>
          <pc:spChg chg="mod">
            <ac:chgData name="Blake Warenik" userId="99867ccc-6e30-49fe-a335-c595eba229e7" providerId="ADAL" clId="{665BA0FC-5FF4-4D74-95CE-7B6614B8D930}" dt="2026-07-27T14:29:33.281" v="1048" actId="1076"/>
            <ac:spMkLst>
              <pc:docMk/>
              <pc:sldMasterMk cId="3840440802" sldId="2147483724"/>
              <pc:sldLayoutMk cId="3943074398" sldId="2147483730"/>
              <ac:spMk id="2" creationId="{2F7ADE44-2B30-B60C-86DE-936DB9BB9E78}"/>
            </ac:spMkLst>
          </pc:spChg>
          <pc:spChg chg="del mod">
            <ac:chgData name="Blake Warenik" userId="99867ccc-6e30-49fe-a335-c595eba229e7" providerId="ADAL" clId="{665BA0FC-5FF4-4D74-95CE-7B6614B8D930}" dt="2026-07-27T16:20:09.280" v="1361" actId="478"/>
            <ac:spMkLst>
              <pc:docMk/>
              <pc:sldMasterMk cId="3840440802" sldId="2147483724"/>
              <pc:sldLayoutMk cId="3943074398" sldId="2147483730"/>
              <ac:spMk id="3" creationId="{2F9A5748-7B80-0989-2022-F802BD0E0076}"/>
            </ac:spMkLst>
          </pc:spChg>
          <pc:spChg chg="del">
            <ac:chgData name="Blake Warenik" userId="99867ccc-6e30-49fe-a335-c595eba229e7" providerId="ADAL" clId="{665BA0FC-5FF4-4D74-95CE-7B6614B8D930}" dt="2026-07-27T14:26:24.352" v="996" actId="478"/>
            <ac:spMkLst>
              <pc:docMk/>
              <pc:sldMasterMk cId="3840440802" sldId="2147483724"/>
              <pc:sldLayoutMk cId="3943074398" sldId="2147483730"/>
              <ac:spMk id="4" creationId="{101EBF15-58F6-4988-66D3-43FEC6F60BC2}"/>
            </ac:spMkLst>
          </pc:spChg>
          <pc:spChg chg="add del mod">
            <ac:chgData name="Blake Warenik" userId="99867ccc-6e30-49fe-a335-c595eba229e7" providerId="ADAL" clId="{665BA0FC-5FF4-4D74-95CE-7B6614B8D930}" dt="2026-07-27T16:31:30.170" v="1451" actId="1076"/>
            <ac:spMkLst>
              <pc:docMk/>
              <pc:sldMasterMk cId="3840440802" sldId="2147483724"/>
              <pc:sldLayoutMk cId="3943074398" sldId="2147483730"/>
              <ac:spMk id="5" creationId="{FF529A0D-062E-CC19-CB70-FC64EF82434D}"/>
            </ac:spMkLst>
          </pc:spChg>
          <pc:spChg chg="add del">
            <ac:chgData name="Blake Warenik" userId="99867ccc-6e30-49fe-a335-c595eba229e7" providerId="ADAL" clId="{665BA0FC-5FF4-4D74-95CE-7B6614B8D930}" dt="2026-07-27T16:18:48.545" v="1346" actId="11529"/>
            <ac:spMkLst>
              <pc:docMk/>
              <pc:sldMasterMk cId="3840440802" sldId="2147483724"/>
              <pc:sldLayoutMk cId="3943074398" sldId="2147483730"/>
              <ac:spMk id="14" creationId="{03E4EBC6-CF00-6233-5B97-AF157B0A3B1A}"/>
            </ac:spMkLst>
          </pc:spChg>
          <pc:spChg chg="add mod">
            <ac:chgData name="Blake Warenik" userId="99867ccc-6e30-49fe-a335-c595eba229e7" providerId="ADAL" clId="{665BA0FC-5FF4-4D74-95CE-7B6614B8D930}" dt="2026-07-27T16:20:15.682" v="1362" actId="1076"/>
            <ac:spMkLst>
              <pc:docMk/>
              <pc:sldMasterMk cId="3840440802" sldId="2147483724"/>
              <pc:sldLayoutMk cId="3943074398" sldId="2147483730"/>
              <ac:spMk id="15" creationId="{BAE7ED75-7F38-D8CA-81BF-4FA949492C54}"/>
            </ac:spMkLst>
          </pc:spChg>
          <pc:spChg chg="add del mod">
            <ac:chgData name="Blake Warenik" userId="99867ccc-6e30-49fe-a335-c595eba229e7" providerId="ADAL" clId="{665BA0FC-5FF4-4D74-95CE-7B6614B8D930}" dt="2026-07-27T16:31:01.768" v="1445" actId="478"/>
            <ac:spMkLst>
              <pc:docMk/>
              <pc:sldMasterMk cId="3840440802" sldId="2147483724"/>
              <pc:sldLayoutMk cId="3943074398" sldId="2147483730"/>
              <ac:spMk id="16" creationId="{BF221B13-1B73-E1A1-3AF3-A93C94ED75B1}"/>
            </ac:spMkLst>
          </pc:spChg>
          <pc:picChg chg="add del mod ord">
            <ac:chgData name="Blake Warenik" userId="99867ccc-6e30-49fe-a335-c595eba229e7" providerId="ADAL" clId="{665BA0FC-5FF4-4D74-95CE-7B6614B8D930}" dt="2026-07-27T16:31:25.436" v="1450" actId="1076"/>
            <ac:picMkLst>
              <pc:docMk/>
              <pc:sldMasterMk cId="3840440802" sldId="2147483724"/>
              <pc:sldLayoutMk cId="3943074398" sldId="2147483730"/>
              <ac:picMk id="7" creationId="{BDEC2CE3-6277-D230-772E-18A4ED9BFD0C}"/>
            </ac:picMkLst>
          </pc:picChg>
          <pc:picChg chg="add mod">
            <ac:chgData name="Blake Warenik" userId="99867ccc-6e30-49fe-a335-c595eba229e7" providerId="ADAL" clId="{665BA0FC-5FF4-4D74-95CE-7B6614B8D930}" dt="2026-07-27T14:25:52.223" v="991" actId="1076"/>
            <ac:picMkLst>
              <pc:docMk/>
              <pc:sldMasterMk cId="3840440802" sldId="2147483724"/>
              <pc:sldLayoutMk cId="3943074398" sldId="2147483730"/>
              <ac:picMk id="9" creationId="{6967AB0C-83BF-9FF5-8C02-5EE8DC12E01D}"/>
            </ac:picMkLst>
          </pc:picChg>
          <pc:picChg chg="add mod">
            <ac:chgData name="Blake Warenik" userId="99867ccc-6e30-49fe-a335-c595eba229e7" providerId="ADAL" clId="{665BA0FC-5FF4-4D74-95CE-7B6614B8D930}" dt="2026-07-27T14:29:33.281" v="1048" actId="1076"/>
            <ac:picMkLst>
              <pc:docMk/>
              <pc:sldMasterMk cId="3840440802" sldId="2147483724"/>
              <pc:sldLayoutMk cId="3943074398" sldId="2147483730"/>
              <ac:picMk id="11" creationId="{7F81A32B-6E9F-DE08-2A95-FFB4A7B09897}"/>
            </ac:picMkLst>
          </pc:picChg>
          <pc:picChg chg="add mod ord">
            <ac:chgData name="Blake Warenik" userId="99867ccc-6e30-49fe-a335-c595eba229e7" providerId="ADAL" clId="{665BA0FC-5FF4-4D74-95CE-7B6614B8D930}" dt="2026-07-27T16:31:36.638" v="1452" actId="1076"/>
            <ac:picMkLst>
              <pc:docMk/>
              <pc:sldMasterMk cId="3840440802" sldId="2147483724"/>
              <pc:sldLayoutMk cId="3943074398" sldId="2147483730"/>
              <ac:picMk id="13" creationId="{D49B2AE3-00F0-45AF-CEF8-B611CB250A09}"/>
            </ac:picMkLst>
          </pc:picChg>
        </pc:sldLayoutChg>
        <pc:sldLayoutChg chg="new replId">
          <pc:chgData name="Blake Warenik" userId="99867ccc-6e30-49fe-a335-c595eba229e7" providerId="ADAL" clId="{665BA0FC-5FF4-4D74-95CE-7B6614B8D930}" dt="2026-07-27T14:22:48.076" v="963" actId="6938"/>
          <pc:sldLayoutMkLst>
            <pc:docMk/>
            <pc:sldMasterMk cId="3840440802" sldId="2147483724"/>
            <pc:sldLayoutMk cId="2339930134" sldId="2147483731"/>
          </pc:sldLayoutMkLst>
        </pc:sldLayoutChg>
        <pc:sldLayoutChg chg="new replId">
          <pc:chgData name="Blake Warenik" userId="99867ccc-6e30-49fe-a335-c595eba229e7" providerId="ADAL" clId="{665BA0FC-5FF4-4D74-95CE-7B6614B8D930}" dt="2026-07-27T14:22:48.076" v="963" actId="6938"/>
          <pc:sldLayoutMkLst>
            <pc:docMk/>
            <pc:sldMasterMk cId="3840440802" sldId="2147483724"/>
            <pc:sldLayoutMk cId="2793630960" sldId="2147483732"/>
          </pc:sldLayoutMkLst>
        </pc:sldLayoutChg>
        <pc:sldLayoutChg chg="addSp delSp modSp add mod modTransition">
          <pc:chgData name="Blake Warenik" userId="99867ccc-6e30-49fe-a335-c595eba229e7" providerId="ADAL" clId="{665BA0FC-5FF4-4D74-95CE-7B6614B8D930}" dt="2026-07-27T16:42:26.762" v="1508" actId="1076"/>
          <pc:sldLayoutMkLst>
            <pc:docMk/>
            <pc:sldMasterMk cId="3840440802" sldId="2147483724"/>
            <pc:sldLayoutMk cId="3630122958" sldId="2147483732"/>
          </pc:sldLayoutMkLst>
          <pc:spChg chg="mod">
            <ac:chgData name="Blake Warenik" userId="99867ccc-6e30-49fe-a335-c595eba229e7" providerId="ADAL" clId="{665BA0FC-5FF4-4D74-95CE-7B6614B8D930}" dt="2026-07-27T14:36:52.657" v="1093" actId="207"/>
            <ac:spMkLst>
              <pc:docMk/>
              <pc:sldMasterMk cId="3840440802" sldId="2147483724"/>
              <pc:sldLayoutMk cId="3630122958" sldId="2147483732"/>
              <ac:spMk id="2" creationId="{2F7ADE44-2B30-B60C-86DE-936DB9BB9E78}"/>
            </ac:spMkLst>
          </pc:spChg>
          <pc:spChg chg="del mod">
            <ac:chgData name="Blake Warenik" userId="99867ccc-6e30-49fe-a335-c595eba229e7" providerId="ADAL" clId="{665BA0FC-5FF4-4D74-95CE-7B6614B8D930}" dt="2026-07-27T16:39:25.771" v="1457" actId="478"/>
            <ac:spMkLst>
              <pc:docMk/>
              <pc:sldMasterMk cId="3840440802" sldId="2147483724"/>
              <pc:sldLayoutMk cId="3630122958" sldId="2147483732"/>
              <ac:spMk id="3" creationId="{2F9A5748-7B80-0989-2022-F802BD0E0076}"/>
            </ac:spMkLst>
          </pc:spChg>
          <pc:spChg chg="mod">
            <ac:chgData name="Blake Warenik" userId="99867ccc-6e30-49fe-a335-c595eba229e7" providerId="ADAL" clId="{665BA0FC-5FF4-4D74-95CE-7B6614B8D930}" dt="2026-07-27T14:36:04.772" v="1088" actId="207"/>
            <ac:spMkLst>
              <pc:docMk/>
              <pc:sldMasterMk cId="3840440802" sldId="2147483724"/>
              <pc:sldLayoutMk cId="3630122958" sldId="2147483732"/>
              <ac:spMk id="5" creationId="{FF529A0D-062E-CC19-CB70-FC64EF82434D}"/>
            </ac:spMkLst>
          </pc:spChg>
          <pc:spChg chg="add mod">
            <ac:chgData name="Blake Warenik" userId="99867ccc-6e30-49fe-a335-c595eba229e7" providerId="ADAL" clId="{665BA0FC-5FF4-4D74-95CE-7B6614B8D930}" dt="2026-07-27T16:42:26.762" v="1508" actId="1076"/>
            <ac:spMkLst>
              <pc:docMk/>
              <pc:sldMasterMk cId="3840440802" sldId="2147483724"/>
              <pc:sldLayoutMk cId="3630122958" sldId="2147483732"/>
              <ac:spMk id="15" creationId="{9FBF749E-693B-DFFC-789F-28F4CEE13D7C}"/>
            </ac:spMkLst>
          </pc:spChg>
          <pc:picChg chg="add del mod">
            <ac:chgData name="Blake Warenik" userId="99867ccc-6e30-49fe-a335-c595eba229e7" providerId="ADAL" clId="{665BA0FC-5FF4-4D74-95CE-7B6614B8D930}" dt="2026-07-27T14:35:41.907" v="1083" actId="478"/>
            <ac:picMkLst>
              <pc:docMk/>
              <pc:sldMasterMk cId="3840440802" sldId="2147483724"/>
              <pc:sldLayoutMk cId="3630122958" sldId="2147483732"/>
              <ac:picMk id="6" creationId="{4955D60D-81FD-A147-5B48-9737F3DFC1B1}"/>
            </ac:picMkLst>
          </pc:picChg>
          <pc:picChg chg="mod ord">
            <ac:chgData name="Blake Warenik" userId="99867ccc-6e30-49fe-a335-c595eba229e7" providerId="ADAL" clId="{665BA0FC-5FF4-4D74-95CE-7B6614B8D930}" dt="2026-07-27T16:39:29.253" v="1459" actId="1076"/>
            <ac:picMkLst>
              <pc:docMk/>
              <pc:sldMasterMk cId="3840440802" sldId="2147483724"/>
              <pc:sldLayoutMk cId="3630122958" sldId="2147483732"/>
              <ac:picMk id="7" creationId="{BDEC2CE3-6277-D230-772E-18A4ED9BFD0C}"/>
            </ac:picMkLst>
          </pc:picChg>
          <pc:picChg chg="mod">
            <ac:chgData name="Blake Warenik" userId="99867ccc-6e30-49fe-a335-c595eba229e7" providerId="ADAL" clId="{665BA0FC-5FF4-4D74-95CE-7B6614B8D930}" dt="2026-07-27T14:36:26.870" v="1090" actId="14826"/>
            <ac:picMkLst>
              <pc:docMk/>
              <pc:sldMasterMk cId="3840440802" sldId="2147483724"/>
              <pc:sldLayoutMk cId="3630122958" sldId="2147483732"/>
              <ac:picMk id="9" creationId="{6967AB0C-83BF-9FF5-8C02-5EE8DC12E01D}"/>
            </ac:picMkLst>
          </pc:picChg>
          <pc:picChg chg="add del mod">
            <ac:chgData name="Blake Warenik" userId="99867ccc-6e30-49fe-a335-c595eba229e7" providerId="ADAL" clId="{665BA0FC-5FF4-4D74-95CE-7B6614B8D930}" dt="2026-07-27T14:34:18.641" v="1078" actId="478"/>
            <ac:picMkLst>
              <pc:docMk/>
              <pc:sldMasterMk cId="3840440802" sldId="2147483724"/>
              <pc:sldLayoutMk cId="3630122958" sldId="2147483732"/>
              <ac:picMk id="10" creationId="{B5D460DF-053E-54FA-99BC-BDE8A4926A94}"/>
            </ac:picMkLst>
          </pc:picChg>
          <pc:picChg chg="mod">
            <ac:chgData name="Blake Warenik" userId="99867ccc-6e30-49fe-a335-c595eba229e7" providerId="ADAL" clId="{665BA0FC-5FF4-4D74-95CE-7B6614B8D930}" dt="2026-07-27T14:37:08.412" v="1095" actId="14826"/>
            <ac:picMkLst>
              <pc:docMk/>
              <pc:sldMasterMk cId="3840440802" sldId="2147483724"/>
              <pc:sldLayoutMk cId="3630122958" sldId="2147483732"/>
              <ac:picMk id="11" creationId="{7F81A32B-6E9F-DE08-2A95-FFB4A7B09897}"/>
            </ac:picMkLst>
          </pc:picChg>
          <pc:picChg chg="del mod ord">
            <ac:chgData name="Blake Warenik" userId="99867ccc-6e30-49fe-a335-c595eba229e7" providerId="ADAL" clId="{665BA0FC-5FF4-4D74-95CE-7B6614B8D930}" dt="2026-07-27T14:32:17.535" v="1067" actId="478"/>
            <ac:picMkLst>
              <pc:docMk/>
              <pc:sldMasterMk cId="3840440802" sldId="2147483724"/>
              <pc:sldLayoutMk cId="3630122958" sldId="2147483732"/>
              <ac:picMk id="13" creationId="{D49B2AE3-00F0-45AF-CEF8-B611CB250A09}"/>
            </ac:picMkLst>
          </pc:picChg>
          <pc:picChg chg="add mod ord">
            <ac:chgData name="Blake Warenik" userId="99867ccc-6e30-49fe-a335-c595eba229e7" providerId="ADAL" clId="{665BA0FC-5FF4-4D74-95CE-7B6614B8D930}" dt="2026-07-27T14:37:34.101" v="1097" actId="1076"/>
            <ac:picMkLst>
              <pc:docMk/>
              <pc:sldMasterMk cId="3840440802" sldId="2147483724"/>
              <pc:sldLayoutMk cId="3630122958" sldId="2147483732"/>
              <ac:picMk id="14" creationId="{5460C667-9D48-8FEF-DDAA-4D81FC421319}"/>
            </ac:picMkLst>
          </pc:picChg>
        </pc:sldLayoutChg>
        <pc:sldLayoutChg chg="new replId">
          <pc:chgData name="Blake Warenik" userId="99867ccc-6e30-49fe-a335-c595eba229e7" providerId="ADAL" clId="{665BA0FC-5FF4-4D74-95CE-7B6614B8D930}" dt="2026-07-27T14:22:48.076" v="963" actId="6938"/>
          <pc:sldLayoutMkLst>
            <pc:docMk/>
            <pc:sldMasterMk cId="3840440802" sldId="2147483724"/>
            <pc:sldLayoutMk cId="1376676325" sldId="2147483733"/>
          </pc:sldLayoutMkLst>
        </pc:sldLayoutChg>
        <pc:sldLayoutChg chg="modSp add mod ord modTransition">
          <pc:chgData name="Blake Warenik" userId="99867ccc-6e30-49fe-a335-c595eba229e7" providerId="ADAL" clId="{665BA0FC-5FF4-4D74-95CE-7B6614B8D930}" dt="2026-07-27T14:39:35.836" v="1107" actId="207"/>
          <pc:sldLayoutMkLst>
            <pc:docMk/>
            <pc:sldMasterMk cId="3840440802" sldId="2147483724"/>
            <pc:sldLayoutMk cId="4152476775" sldId="2147483733"/>
          </pc:sldLayoutMkLst>
          <pc:spChg chg="mod">
            <ac:chgData name="Blake Warenik" userId="99867ccc-6e30-49fe-a335-c595eba229e7" providerId="ADAL" clId="{665BA0FC-5FF4-4D74-95CE-7B6614B8D930}" dt="2026-07-27T14:39:35.836" v="1107" actId="207"/>
            <ac:spMkLst>
              <pc:docMk/>
              <pc:sldMasterMk cId="3840440802" sldId="2147483724"/>
              <pc:sldLayoutMk cId="4152476775" sldId="2147483733"/>
              <ac:spMk id="5" creationId="{FF529A0D-062E-CC19-CB70-FC64EF82434D}"/>
            </ac:spMkLst>
          </pc:spChg>
          <pc:picChg chg="mod">
            <ac:chgData name="Blake Warenik" userId="99867ccc-6e30-49fe-a335-c595eba229e7" providerId="ADAL" clId="{665BA0FC-5FF4-4D74-95CE-7B6614B8D930}" dt="2026-07-27T14:39:19.724" v="1105" actId="14100"/>
            <ac:picMkLst>
              <pc:docMk/>
              <pc:sldMasterMk cId="3840440802" sldId="2147483724"/>
              <pc:sldLayoutMk cId="4152476775" sldId="2147483733"/>
              <ac:picMk id="7" creationId="{BDEC2CE3-6277-D230-772E-18A4ED9BFD0C}"/>
            </ac:picMkLst>
          </pc:picChg>
          <pc:picChg chg="mod">
            <ac:chgData name="Blake Warenik" userId="99867ccc-6e30-49fe-a335-c595eba229e7" providerId="ADAL" clId="{665BA0FC-5FF4-4D74-95CE-7B6614B8D930}" dt="2026-07-27T14:39:26.115" v="1106" actId="14826"/>
            <ac:picMkLst>
              <pc:docMk/>
              <pc:sldMasterMk cId="3840440802" sldId="2147483724"/>
              <pc:sldLayoutMk cId="4152476775" sldId="2147483733"/>
              <ac:picMk id="9" creationId="{6967AB0C-83BF-9FF5-8C02-5EE8DC12E01D}"/>
            </ac:picMkLst>
          </pc:picChg>
          <pc:picChg chg="mod">
            <ac:chgData name="Blake Warenik" userId="99867ccc-6e30-49fe-a335-c595eba229e7" providerId="ADAL" clId="{665BA0FC-5FF4-4D74-95CE-7B6614B8D930}" dt="2026-07-27T14:38:57.434" v="1102" actId="14100"/>
            <ac:picMkLst>
              <pc:docMk/>
              <pc:sldMasterMk cId="3840440802" sldId="2147483724"/>
              <pc:sldLayoutMk cId="4152476775" sldId="2147483733"/>
              <ac:picMk id="13" creationId="{D49B2AE3-00F0-45AF-CEF8-B611CB250A09}"/>
            </ac:picMkLst>
          </pc:picChg>
        </pc:sldLayoutChg>
        <pc:sldLayoutChg chg="addSp delSp modSp add mod ord modTransition">
          <pc:chgData name="Blake Warenik" userId="99867ccc-6e30-49fe-a335-c595eba229e7" providerId="ADAL" clId="{665BA0FC-5FF4-4D74-95CE-7B6614B8D930}" dt="2026-07-27T14:45:47.858" v="1130" actId="1076"/>
          <pc:sldLayoutMkLst>
            <pc:docMk/>
            <pc:sldMasterMk cId="3840440802" sldId="2147483724"/>
            <pc:sldLayoutMk cId="2160794495" sldId="2147483734"/>
          </pc:sldLayoutMkLst>
          <pc:spChg chg="mod">
            <ac:chgData name="Blake Warenik" userId="99867ccc-6e30-49fe-a335-c595eba229e7" providerId="ADAL" clId="{665BA0FC-5FF4-4D74-95CE-7B6614B8D930}" dt="2026-07-27T14:45:47.858" v="1130" actId="1076"/>
            <ac:spMkLst>
              <pc:docMk/>
              <pc:sldMasterMk cId="3840440802" sldId="2147483724"/>
              <pc:sldLayoutMk cId="2160794495" sldId="2147483734"/>
              <ac:spMk id="5" creationId="{FF529A0D-062E-CC19-CB70-FC64EF82434D}"/>
            </ac:spMkLst>
          </pc:spChg>
          <pc:picChg chg="add mod ord">
            <ac:chgData name="Blake Warenik" userId="99867ccc-6e30-49fe-a335-c595eba229e7" providerId="ADAL" clId="{665BA0FC-5FF4-4D74-95CE-7B6614B8D930}" dt="2026-07-27T14:45:31.919" v="1128" actId="167"/>
            <ac:picMkLst>
              <pc:docMk/>
              <pc:sldMasterMk cId="3840440802" sldId="2147483724"/>
              <pc:sldLayoutMk cId="2160794495" sldId="2147483734"/>
              <ac:picMk id="6" creationId="{0E023C18-6919-4681-4A65-AE3B83D57A49}"/>
            </ac:picMkLst>
          </pc:picChg>
          <pc:picChg chg="mod ord">
            <ac:chgData name="Blake Warenik" userId="99867ccc-6e30-49fe-a335-c595eba229e7" providerId="ADAL" clId="{665BA0FC-5FF4-4D74-95CE-7B6614B8D930}" dt="2026-07-27T14:45:33.685" v="1129" actId="167"/>
            <ac:picMkLst>
              <pc:docMk/>
              <pc:sldMasterMk cId="3840440802" sldId="2147483724"/>
              <pc:sldLayoutMk cId="2160794495" sldId="2147483734"/>
              <ac:picMk id="7" creationId="{BDEC2CE3-6277-D230-772E-18A4ED9BFD0C}"/>
            </ac:picMkLst>
          </pc:picChg>
          <pc:picChg chg="mod">
            <ac:chgData name="Blake Warenik" userId="99867ccc-6e30-49fe-a335-c595eba229e7" providerId="ADAL" clId="{665BA0FC-5FF4-4D74-95CE-7B6614B8D930}" dt="2026-07-27T14:45:16.806" v="1125" actId="14826"/>
            <ac:picMkLst>
              <pc:docMk/>
              <pc:sldMasterMk cId="3840440802" sldId="2147483724"/>
              <pc:sldLayoutMk cId="2160794495" sldId="2147483734"/>
              <ac:picMk id="9" creationId="{6967AB0C-83BF-9FF5-8C02-5EE8DC12E01D}"/>
            </ac:picMkLst>
          </pc:picChg>
          <pc:picChg chg="del">
            <ac:chgData name="Blake Warenik" userId="99867ccc-6e30-49fe-a335-c595eba229e7" providerId="ADAL" clId="{665BA0FC-5FF4-4D74-95CE-7B6614B8D930}" dt="2026-07-27T14:40:12.673" v="1111" actId="478"/>
            <ac:picMkLst>
              <pc:docMk/>
              <pc:sldMasterMk cId="3840440802" sldId="2147483724"/>
              <pc:sldLayoutMk cId="2160794495" sldId="2147483734"/>
              <ac:picMk id="14" creationId="{5460C667-9D48-8FEF-DDAA-4D81FC421319}"/>
            </ac:picMkLst>
          </pc:picChg>
        </pc:sldLayoutChg>
        <pc:sldLayoutChg chg="new replId">
          <pc:chgData name="Blake Warenik" userId="99867ccc-6e30-49fe-a335-c595eba229e7" providerId="ADAL" clId="{665BA0FC-5FF4-4D74-95CE-7B6614B8D930}" dt="2026-07-27T14:22:48.076" v="963" actId="6938"/>
          <pc:sldLayoutMkLst>
            <pc:docMk/>
            <pc:sldMasterMk cId="3840440802" sldId="2147483724"/>
            <pc:sldLayoutMk cId="2905876325" sldId="2147483734"/>
          </pc:sldLayoutMkLst>
        </pc:sldLayoutChg>
        <pc:sldLayoutChg chg="addSp delSp modSp add mod ord modTransition">
          <pc:chgData name="Blake Warenik" userId="99867ccc-6e30-49fe-a335-c595eba229e7" providerId="ADAL" clId="{665BA0FC-5FF4-4D74-95CE-7B6614B8D930}" dt="2026-07-27T14:47:16.071" v="1146" actId="207"/>
          <pc:sldLayoutMkLst>
            <pc:docMk/>
            <pc:sldMasterMk cId="3840440802" sldId="2147483724"/>
            <pc:sldLayoutMk cId="2883173884" sldId="2147483735"/>
          </pc:sldLayoutMkLst>
          <pc:spChg chg="mod">
            <ac:chgData name="Blake Warenik" userId="99867ccc-6e30-49fe-a335-c595eba229e7" providerId="ADAL" clId="{665BA0FC-5FF4-4D74-95CE-7B6614B8D930}" dt="2026-07-27T14:47:16.071" v="1146" actId="207"/>
            <ac:spMkLst>
              <pc:docMk/>
              <pc:sldMasterMk cId="3840440802" sldId="2147483724"/>
              <pc:sldLayoutMk cId="2883173884" sldId="2147483735"/>
              <ac:spMk id="5" creationId="{FF529A0D-062E-CC19-CB70-FC64EF82434D}"/>
            </ac:spMkLst>
          </pc:spChg>
          <pc:picChg chg="add mod ord">
            <ac:chgData name="Blake Warenik" userId="99867ccc-6e30-49fe-a335-c595eba229e7" providerId="ADAL" clId="{665BA0FC-5FF4-4D74-95CE-7B6614B8D930}" dt="2026-07-27T14:47:09.233" v="1144" actId="167"/>
            <ac:picMkLst>
              <pc:docMk/>
              <pc:sldMasterMk cId="3840440802" sldId="2147483724"/>
              <pc:sldLayoutMk cId="2883173884" sldId="2147483735"/>
              <ac:picMk id="6" creationId="{AE245CAF-FB7C-AEE4-F12A-DC86E72242C7}"/>
            </ac:picMkLst>
          </pc:picChg>
          <pc:picChg chg="mod ord">
            <ac:chgData name="Blake Warenik" userId="99867ccc-6e30-49fe-a335-c595eba229e7" providerId="ADAL" clId="{665BA0FC-5FF4-4D74-95CE-7B6614B8D930}" dt="2026-07-27T14:47:10.942" v="1145" actId="167"/>
            <ac:picMkLst>
              <pc:docMk/>
              <pc:sldMasterMk cId="3840440802" sldId="2147483724"/>
              <pc:sldLayoutMk cId="2883173884" sldId="2147483735"/>
              <ac:picMk id="7" creationId="{BDEC2CE3-6277-D230-772E-18A4ED9BFD0C}"/>
            </ac:picMkLst>
          </pc:picChg>
          <pc:picChg chg="mod">
            <ac:chgData name="Blake Warenik" userId="99867ccc-6e30-49fe-a335-c595eba229e7" providerId="ADAL" clId="{665BA0FC-5FF4-4D74-95CE-7B6614B8D930}" dt="2026-07-27T14:46:56.738" v="1142" actId="14826"/>
            <ac:picMkLst>
              <pc:docMk/>
              <pc:sldMasterMk cId="3840440802" sldId="2147483724"/>
              <pc:sldLayoutMk cId="2883173884" sldId="2147483735"/>
              <ac:picMk id="9" creationId="{6967AB0C-83BF-9FF5-8C02-5EE8DC12E01D}"/>
            </ac:picMkLst>
          </pc:picChg>
          <pc:picChg chg="del mod">
            <ac:chgData name="Blake Warenik" userId="99867ccc-6e30-49fe-a335-c595eba229e7" providerId="ADAL" clId="{665BA0FC-5FF4-4D74-95CE-7B6614B8D930}" dt="2026-07-27T14:46:27.877" v="1137" actId="478"/>
            <ac:picMkLst>
              <pc:docMk/>
              <pc:sldMasterMk cId="3840440802" sldId="2147483724"/>
              <pc:sldLayoutMk cId="2883173884" sldId="2147483735"/>
              <ac:picMk id="14" creationId="{5460C667-9D48-8FEF-DDAA-4D81FC421319}"/>
            </ac:picMkLst>
          </pc:picChg>
        </pc:sldLayoutChg>
        <pc:sldLayoutChg chg="new replId">
          <pc:chgData name="Blake Warenik" userId="99867ccc-6e30-49fe-a335-c595eba229e7" providerId="ADAL" clId="{665BA0FC-5FF4-4D74-95CE-7B6614B8D930}" dt="2026-07-27T14:22:48.076" v="963" actId="6938"/>
          <pc:sldLayoutMkLst>
            <pc:docMk/>
            <pc:sldMasterMk cId="3840440802" sldId="2147483724"/>
            <pc:sldLayoutMk cId="3282262997" sldId="2147483735"/>
          </pc:sldLayoutMkLst>
        </pc:sldLayoutChg>
        <pc:sldLayoutChg chg="add mod modTransition">
          <pc:chgData name="Blake Warenik" userId="99867ccc-6e30-49fe-a335-c595eba229e7" providerId="ADAL" clId="{665BA0FC-5FF4-4D74-95CE-7B6614B8D930}" dt="2026-07-27T14:48:40.223" v="1147" actId="2890"/>
          <pc:sldLayoutMkLst>
            <pc:docMk/>
            <pc:sldMasterMk cId="3840440802" sldId="2147483724"/>
            <pc:sldLayoutMk cId="3309727698" sldId="2147483736"/>
          </pc:sldLayoutMkLst>
        </pc:sldLayoutChg>
        <pc:sldLayoutChg chg="modSp add mod ord replId modTransition">
          <pc:chgData name="Blake Warenik" userId="99867ccc-6e30-49fe-a335-c595eba229e7" providerId="ADAL" clId="{665BA0FC-5FF4-4D74-95CE-7B6614B8D930}" dt="2026-07-27T16:43:41.271" v="1515" actId="14100"/>
          <pc:sldLayoutMkLst>
            <pc:docMk/>
            <pc:sldMasterMk cId="3840440802" sldId="2147483724"/>
            <pc:sldLayoutMk cId="1823740294" sldId="2147483748"/>
          </pc:sldLayoutMkLst>
          <pc:picChg chg="mod">
            <ac:chgData name="Blake Warenik" userId="99867ccc-6e30-49fe-a335-c595eba229e7" providerId="ADAL" clId="{665BA0FC-5FF4-4D74-95CE-7B6614B8D930}" dt="2026-07-27T16:43:41.271" v="1515" actId="14100"/>
            <ac:picMkLst>
              <pc:docMk/>
              <pc:sldMasterMk cId="3840440802" sldId="2147483724"/>
              <pc:sldLayoutMk cId="1823740294" sldId="2147483748"/>
              <ac:picMk id="7" creationId="{BDEC2CE3-6277-D230-772E-18A4ED9BFD0C}"/>
            </ac:picMkLst>
          </pc:picChg>
          <pc:picChg chg="mod">
            <ac:chgData name="Blake Warenik" userId="99867ccc-6e30-49fe-a335-c595eba229e7" providerId="ADAL" clId="{665BA0FC-5FF4-4D74-95CE-7B6614B8D930}" dt="2026-07-27T16:43:09.313" v="1512" actId="14826"/>
            <ac:picMkLst>
              <pc:docMk/>
              <pc:sldMasterMk cId="3840440802" sldId="2147483724"/>
              <pc:sldLayoutMk cId="1823740294" sldId="2147483748"/>
              <ac:picMk id="9" creationId="{6967AB0C-83BF-9FF5-8C02-5EE8DC12E01D}"/>
            </ac:picMkLst>
          </pc:picChg>
          <pc:picChg chg="mod">
            <ac:chgData name="Blake Warenik" userId="99867ccc-6e30-49fe-a335-c595eba229e7" providerId="ADAL" clId="{665BA0FC-5FF4-4D74-95CE-7B6614B8D930}" dt="2026-07-27T16:43:22.044" v="1513" actId="14826"/>
            <ac:picMkLst>
              <pc:docMk/>
              <pc:sldMasterMk cId="3840440802" sldId="2147483724"/>
              <pc:sldLayoutMk cId="1823740294" sldId="2147483748"/>
              <ac:picMk id="13" creationId="{D49B2AE3-00F0-45AF-CEF8-B611CB250A09}"/>
            </ac:picMkLst>
          </pc:picChg>
        </pc:sldLayoutChg>
        <pc:sldLayoutChg chg="modSp add mod ord modTransition">
          <pc:chgData name="Blake Warenik" userId="99867ccc-6e30-49fe-a335-c595eba229e7" providerId="ADAL" clId="{665BA0FC-5FF4-4D74-95CE-7B6614B8D930}" dt="2026-07-27T16:53:18.558" v="1632" actId="14100"/>
          <pc:sldLayoutMkLst>
            <pc:docMk/>
            <pc:sldMasterMk cId="3840440802" sldId="2147483724"/>
            <pc:sldLayoutMk cId="1561256875" sldId="2147483749"/>
          </pc:sldLayoutMkLst>
          <pc:spChg chg="mod">
            <ac:chgData name="Blake Warenik" userId="99867ccc-6e30-49fe-a335-c595eba229e7" providerId="ADAL" clId="{665BA0FC-5FF4-4D74-95CE-7B6614B8D930}" dt="2026-07-27T16:53:18.558" v="1632" actId="14100"/>
            <ac:spMkLst>
              <pc:docMk/>
              <pc:sldMasterMk cId="3840440802" sldId="2147483724"/>
              <pc:sldLayoutMk cId="1561256875" sldId="2147483749"/>
              <ac:spMk id="5" creationId="{FF529A0D-062E-CC19-CB70-FC64EF82434D}"/>
            </ac:spMkLst>
          </pc:spChg>
          <pc:picChg chg="mod">
            <ac:chgData name="Blake Warenik" userId="99867ccc-6e30-49fe-a335-c595eba229e7" providerId="ADAL" clId="{665BA0FC-5FF4-4D74-95CE-7B6614B8D930}" dt="2026-07-27T16:52:06.174" v="1625" actId="14826"/>
            <ac:picMkLst>
              <pc:docMk/>
              <pc:sldMasterMk cId="3840440802" sldId="2147483724"/>
              <pc:sldLayoutMk cId="1561256875" sldId="2147483749"/>
              <ac:picMk id="7" creationId="{BDEC2CE3-6277-D230-772E-18A4ED9BFD0C}"/>
            </ac:picMkLst>
          </pc:picChg>
          <pc:picChg chg="mod">
            <ac:chgData name="Blake Warenik" userId="99867ccc-6e30-49fe-a335-c595eba229e7" providerId="ADAL" clId="{665BA0FC-5FF4-4D74-95CE-7B6614B8D930}" dt="2026-07-27T16:52:23.282" v="1626" actId="14826"/>
            <ac:picMkLst>
              <pc:docMk/>
              <pc:sldMasterMk cId="3840440802" sldId="2147483724"/>
              <pc:sldLayoutMk cId="1561256875" sldId="2147483749"/>
              <ac:picMk id="9" creationId="{6967AB0C-83BF-9FF5-8C02-5EE8DC12E01D}"/>
            </ac:picMkLst>
          </pc:picChg>
          <pc:picChg chg="mod">
            <ac:chgData name="Blake Warenik" userId="99867ccc-6e30-49fe-a335-c595eba229e7" providerId="ADAL" clId="{665BA0FC-5FF4-4D74-95CE-7B6614B8D930}" dt="2026-07-27T16:53:09.716" v="1631" actId="1076"/>
            <ac:picMkLst>
              <pc:docMk/>
              <pc:sldMasterMk cId="3840440802" sldId="2147483724"/>
              <pc:sldLayoutMk cId="1561256875" sldId="2147483749"/>
              <ac:picMk id="14" creationId="{5460C667-9D48-8FEF-DDAA-4D81FC421319}"/>
            </ac:picMkLst>
          </pc:picChg>
        </pc:sldLayoutChg>
        <pc:sldLayoutChg chg="addSp delSp modSp add mod ord modTransition">
          <pc:chgData name="Blake Warenik" userId="99867ccc-6e30-49fe-a335-c595eba229e7" providerId="ADAL" clId="{665BA0FC-5FF4-4D74-95CE-7B6614B8D930}" dt="2026-07-27T16:48:16.330" v="1574" actId="20577"/>
          <pc:sldLayoutMkLst>
            <pc:docMk/>
            <pc:sldMasterMk cId="3840440802" sldId="2147483724"/>
            <pc:sldLayoutMk cId="3150579337" sldId="2147483749"/>
          </pc:sldLayoutMkLst>
          <pc:spChg chg="add mod">
            <ac:chgData name="Blake Warenik" userId="99867ccc-6e30-49fe-a335-c595eba229e7" providerId="ADAL" clId="{665BA0FC-5FF4-4D74-95CE-7B6614B8D930}" dt="2026-07-27T16:45:32.774" v="1554" actId="1036"/>
            <ac:spMkLst>
              <pc:docMk/>
              <pc:sldMasterMk cId="3840440802" sldId="2147483724"/>
              <pc:sldLayoutMk cId="3150579337" sldId="2147483749"/>
              <ac:spMk id="3" creationId="{76C8CD57-D844-0E62-78C8-C2D5D9179B40}"/>
            </ac:spMkLst>
          </pc:spChg>
          <pc:spChg chg="mod">
            <ac:chgData name="Blake Warenik" userId="99867ccc-6e30-49fe-a335-c595eba229e7" providerId="ADAL" clId="{665BA0FC-5FF4-4D74-95CE-7B6614B8D930}" dt="2026-07-27T16:48:16.330" v="1574" actId="20577"/>
            <ac:spMkLst>
              <pc:docMk/>
              <pc:sldMasterMk cId="3840440802" sldId="2147483724"/>
              <pc:sldLayoutMk cId="3150579337" sldId="2147483749"/>
              <ac:spMk id="5" creationId="{FF529A0D-062E-CC19-CB70-FC64EF82434D}"/>
            </ac:spMkLst>
          </pc:spChg>
          <pc:spChg chg="del">
            <ac:chgData name="Blake Warenik" userId="99867ccc-6e30-49fe-a335-c595eba229e7" providerId="ADAL" clId="{665BA0FC-5FF4-4D74-95CE-7B6614B8D930}" dt="2026-07-27T16:45:25.541" v="1523" actId="478"/>
            <ac:spMkLst>
              <pc:docMk/>
              <pc:sldMasterMk cId="3840440802" sldId="2147483724"/>
              <pc:sldLayoutMk cId="3150579337" sldId="2147483749"/>
              <ac:spMk id="15" creationId="{9FBF749E-693B-DFFC-789F-28F4CEE13D7C}"/>
            </ac:spMkLst>
          </pc:spChg>
          <pc:picChg chg="mod">
            <ac:chgData name="Blake Warenik" userId="99867ccc-6e30-49fe-a335-c595eba229e7" providerId="ADAL" clId="{665BA0FC-5FF4-4D74-95CE-7B6614B8D930}" dt="2026-07-27T16:45:47.513" v="1555" actId="14826"/>
            <ac:picMkLst>
              <pc:docMk/>
              <pc:sldMasterMk cId="3840440802" sldId="2147483724"/>
              <pc:sldLayoutMk cId="3150579337" sldId="2147483749"/>
              <ac:picMk id="7" creationId="{BDEC2CE3-6277-D230-772E-18A4ED9BFD0C}"/>
            </ac:picMkLst>
          </pc:picChg>
          <pc:picChg chg="mod">
            <ac:chgData name="Blake Warenik" userId="99867ccc-6e30-49fe-a335-c595eba229e7" providerId="ADAL" clId="{665BA0FC-5FF4-4D74-95CE-7B6614B8D930}" dt="2026-07-27T16:45:54.805" v="1556" actId="14826"/>
            <ac:picMkLst>
              <pc:docMk/>
              <pc:sldMasterMk cId="3840440802" sldId="2147483724"/>
              <pc:sldLayoutMk cId="3150579337" sldId="2147483749"/>
              <ac:picMk id="9" creationId="{6967AB0C-83BF-9FF5-8C02-5EE8DC12E01D}"/>
            </ac:picMkLst>
          </pc:picChg>
          <pc:picChg chg="mod">
            <ac:chgData name="Blake Warenik" userId="99867ccc-6e30-49fe-a335-c595eba229e7" providerId="ADAL" clId="{665BA0FC-5FF4-4D74-95CE-7B6614B8D930}" dt="2026-07-27T16:47:15.397" v="1564" actId="14100"/>
            <ac:picMkLst>
              <pc:docMk/>
              <pc:sldMasterMk cId="3840440802" sldId="2147483724"/>
              <pc:sldLayoutMk cId="3150579337" sldId="2147483749"/>
              <ac:picMk id="14" creationId="{5460C667-9D48-8FEF-DDAA-4D81FC421319}"/>
            </ac:picMkLst>
          </pc:picChg>
        </pc:sldLayoutChg>
        <pc:sldLayoutChg chg="addSp delSp modSp add mod modTransition">
          <pc:chgData name="Blake Warenik" userId="99867ccc-6e30-49fe-a335-c595eba229e7" providerId="ADAL" clId="{665BA0FC-5FF4-4D74-95CE-7B6614B8D930}" dt="2026-07-27T16:56:04.076" v="1701"/>
          <pc:sldLayoutMkLst>
            <pc:docMk/>
            <pc:sldMasterMk cId="3840440802" sldId="2147483724"/>
            <pc:sldLayoutMk cId="3527302525" sldId="2147483750"/>
          </pc:sldLayoutMkLst>
          <pc:spChg chg="add mod">
            <ac:chgData name="Blake Warenik" userId="99867ccc-6e30-49fe-a335-c595eba229e7" providerId="ADAL" clId="{665BA0FC-5FF4-4D74-95CE-7B6614B8D930}" dt="2026-07-27T16:56:04.076" v="1701"/>
            <ac:spMkLst>
              <pc:docMk/>
              <pc:sldMasterMk cId="3840440802" sldId="2147483724"/>
              <pc:sldLayoutMk cId="3527302525" sldId="2147483750"/>
              <ac:spMk id="3" creationId="{95869FD6-05EB-89D6-B82F-A52CBC725685}"/>
            </ac:spMkLst>
          </pc:spChg>
          <pc:spChg chg="del">
            <ac:chgData name="Blake Warenik" userId="99867ccc-6e30-49fe-a335-c595eba229e7" providerId="ADAL" clId="{665BA0FC-5FF4-4D74-95CE-7B6614B8D930}" dt="2026-07-27T16:56:02.613" v="1700" actId="478"/>
            <ac:spMkLst>
              <pc:docMk/>
              <pc:sldMasterMk cId="3840440802" sldId="2147483724"/>
              <pc:sldLayoutMk cId="3527302525" sldId="2147483750"/>
              <ac:spMk id="5" creationId="{FF529A0D-062E-CC19-CB70-FC64EF82434D}"/>
            </ac:spMkLst>
          </pc:spChg>
          <pc:picChg chg="mod">
            <ac:chgData name="Blake Warenik" userId="99867ccc-6e30-49fe-a335-c595eba229e7" providerId="ADAL" clId="{665BA0FC-5FF4-4D74-95CE-7B6614B8D930}" dt="2026-07-27T16:55:40.399" v="1698" actId="14826"/>
            <ac:picMkLst>
              <pc:docMk/>
              <pc:sldMasterMk cId="3840440802" sldId="2147483724"/>
              <pc:sldLayoutMk cId="3527302525" sldId="2147483750"/>
              <ac:picMk id="7" creationId="{BDEC2CE3-6277-D230-772E-18A4ED9BFD0C}"/>
            </ac:picMkLst>
          </pc:picChg>
          <pc:picChg chg="mod">
            <ac:chgData name="Blake Warenik" userId="99867ccc-6e30-49fe-a335-c595eba229e7" providerId="ADAL" clId="{665BA0FC-5FF4-4D74-95CE-7B6614B8D930}" dt="2026-07-27T16:55:46.418" v="1699" actId="14826"/>
            <ac:picMkLst>
              <pc:docMk/>
              <pc:sldMasterMk cId="3840440802" sldId="2147483724"/>
              <pc:sldLayoutMk cId="3527302525" sldId="2147483750"/>
              <ac:picMk id="9" creationId="{6967AB0C-83BF-9FF5-8C02-5EE8DC12E01D}"/>
            </ac:picMkLst>
          </pc:picChg>
          <pc:picChg chg="mod">
            <ac:chgData name="Blake Warenik" userId="99867ccc-6e30-49fe-a335-c595eba229e7" providerId="ADAL" clId="{665BA0FC-5FF4-4D74-95CE-7B6614B8D930}" dt="2026-07-27T16:55:26.321" v="1697" actId="1076"/>
            <ac:picMkLst>
              <pc:docMk/>
              <pc:sldMasterMk cId="3840440802" sldId="2147483724"/>
              <pc:sldLayoutMk cId="3527302525" sldId="2147483750"/>
              <ac:picMk id="14" creationId="{5460C667-9D48-8FEF-DDAA-4D81FC421319}"/>
            </ac:picMkLst>
          </pc:picChg>
        </pc:sldLayoutChg>
        <pc:sldLayoutChg chg="modSp mod ord">
          <pc:chgData name="Blake Warenik" userId="99867ccc-6e30-49fe-a335-c595eba229e7" providerId="ADAL" clId="{665BA0FC-5FF4-4D74-95CE-7B6614B8D930}" dt="2026-07-27T19:09:27.094" v="3899" actId="20578"/>
          <pc:sldLayoutMkLst>
            <pc:docMk/>
            <pc:sldMasterMk cId="236323179" sldId="2147483695"/>
            <pc:sldLayoutMk cId="3148999376" sldId="2147483759"/>
          </pc:sldLayoutMkLst>
          <pc:spChg chg="mod">
            <ac:chgData name="Blake Warenik" userId="99867ccc-6e30-49fe-a335-c595eba229e7" providerId="ADAL" clId="{665BA0FC-5FF4-4D74-95CE-7B6614B8D930}" dt="2026-07-27T19:09:24.547" v="3898" actId="20578"/>
            <ac:spMkLst>
              <pc:docMk/>
              <pc:sldMasterMk cId="236323179" sldId="2147483695"/>
              <pc:sldLayoutMk cId="3148999376" sldId="2147483759"/>
              <ac:spMk id="2" creationId="{F7268391-B0F3-CBC0-8412-1CF0963979AA}"/>
            </ac:spMkLst>
          </pc:spChg>
          <pc:spChg chg="mod">
            <ac:chgData name="Blake Warenik" userId="99867ccc-6e30-49fe-a335-c595eba229e7" providerId="ADAL" clId="{665BA0FC-5FF4-4D74-95CE-7B6614B8D930}" dt="2026-07-27T19:09:24.547" v="3898" actId="20578"/>
            <ac:spMkLst>
              <pc:docMk/>
              <pc:sldMasterMk cId="236323179" sldId="2147483695"/>
              <pc:sldLayoutMk cId="3148999376" sldId="2147483759"/>
              <ac:spMk id="3" creationId="{89920126-C2B8-3736-F845-A20449382D1C}"/>
            </ac:spMkLst>
          </pc:spChg>
          <pc:spChg chg="mod">
            <ac:chgData name="Blake Warenik" userId="99867ccc-6e30-49fe-a335-c595eba229e7" providerId="ADAL" clId="{665BA0FC-5FF4-4D74-95CE-7B6614B8D930}" dt="2026-07-27T19:09:24.547" v="3898" actId="20578"/>
            <ac:spMkLst>
              <pc:docMk/>
              <pc:sldMasterMk cId="236323179" sldId="2147483695"/>
              <pc:sldLayoutMk cId="3148999376" sldId="2147483759"/>
              <ac:spMk id="4" creationId="{F7BFFD1C-3531-47A0-3097-9037DF1E0259}"/>
            </ac:spMkLst>
          </pc:spChg>
          <pc:spChg chg="mod">
            <ac:chgData name="Blake Warenik" userId="99867ccc-6e30-49fe-a335-c595eba229e7" providerId="ADAL" clId="{665BA0FC-5FF4-4D74-95CE-7B6614B8D930}" dt="2026-07-27T19:09:24.547" v="3898" actId="20578"/>
            <ac:spMkLst>
              <pc:docMk/>
              <pc:sldMasterMk cId="236323179" sldId="2147483695"/>
              <pc:sldLayoutMk cId="3148999376" sldId="2147483759"/>
              <ac:spMk id="41" creationId="{E96779FA-70C8-E292-DA4A-F25DB89C6A55}"/>
            </ac:spMkLst>
          </pc:spChg>
          <pc:spChg chg="mod">
            <ac:chgData name="Blake Warenik" userId="99867ccc-6e30-49fe-a335-c595eba229e7" providerId="ADAL" clId="{665BA0FC-5FF4-4D74-95CE-7B6614B8D930}" dt="2026-07-27T19:09:24.547" v="3898" actId="20578"/>
            <ac:spMkLst>
              <pc:docMk/>
              <pc:sldMasterMk cId="236323179" sldId="2147483695"/>
              <pc:sldLayoutMk cId="3148999376" sldId="2147483759"/>
              <ac:spMk id="43" creationId="{C0462C0E-EF22-FD25-3AF3-79A92B49DFF5}"/>
            </ac:spMkLst>
          </pc:spChg>
        </pc:sldLayoutChg>
      </pc:sldMasterChg>
      <pc:sldMasterChg chg="new del mod addSldLayout">
        <pc:chgData name="Blake Warenik" userId="99867ccc-6e30-49fe-a335-c595eba229e7" providerId="ADAL" clId="{665BA0FC-5FF4-4D74-95CE-7B6614B8D930}" dt="2026-07-27T14:23:56.364" v="967" actId="2696"/>
        <pc:sldMasterMkLst>
          <pc:docMk/>
          <pc:sldMasterMk cId="3389744678" sldId="2147483736"/>
        </pc:sldMasterMkLst>
        <pc:sldLayoutChg chg="new replId">
          <pc:chgData name="Blake Warenik" userId="99867ccc-6e30-49fe-a335-c595eba229e7" providerId="ADAL" clId="{665BA0FC-5FF4-4D74-95CE-7B6614B8D930}" dt="2026-07-27T14:23:14.699" v="966" actId="6938"/>
          <pc:sldLayoutMkLst>
            <pc:docMk/>
            <pc:sldMasterMk cId="3389744678" sldId="2147483736"/>
            <pc:sldLayoutMk cId="730407205" sldId="2147483737"/>
          </pc:sldLayoutMkLst>
        </pc:sldLayoutChg>
        <pc:sldLayoutChg chg="new replId">
          <pc:chgData name="Blake Warenik" userId="99867ccc-6e30-49fe-a335-c595eba229e7" providerId="ADAL" clId="{665BA0FC-5FF4-4D74-95CE-7B6614B8D930}" dt="2026-07-27T14:23:14.699" v="966" actId="6938"/>
          <pc:sldLayoutMkLst>
            <pc:docMk/>
            <pc:sldMasterMk cId="3389744678" sldId="2147483736"/>
            <pc:sldLayoutMk cId="1263003293" sldId="2147483738"/>
          </pc:sldLayoutMkLst>
        </pc:sldLayoutChg>
        <pc:sldLayoutChg chg="new replId">
          <pc:chgData name="Blake Warenik" userId="99867ccc-6e30-49fe-a335-c595eba229e7" providerId="ADAL" clId="{665BA0FC-5FF4-4D74-95CE-7B6614B8D930}" dt="2026-07-27T14:23:14.699" v="966" actId="6938"/>
          <pc:sldLayoutMkLst>
            <pc:docMk/>
            <pc:sldMasterMk cId="3389744678" sldId="2147483736"/>
            <pc:sldLayoutMk cId="2211808749" sldId="2147483739"/>
          </pc:sldLayoutMkLst>
        </pc:sldLayoutChg>
        <pc:sldLayoutChg chg="new replId">
          <pc:chgData name="Blake Warenik" userId="99867ccc-6e30-49fe-a335-c595eba229e7" providerId="ADAL" clId="{665BA0FC-5FF4-4D74-95CE-7B6614B8D930}" dt="2026-07-27T14:23:14.699" v="966" actId="6938"/>
          <pc:sldLayoutMkLst>
            <pc:docMk/>
            <pc:sldMasterMk cId="3389744678" sldId="2147483736"/>
            <pc:sldLayoutMk cId="3022814982" sldId="2147483740"/>
          </pc:sldLayoutMkLst>
        </pc:sldLayoutChg>
        <pc:sldLayoutChg chg="new replId">
          <pc:chgData name="Blake Warenik" userId="99867ccc-6e30-49fe-a335-c595eba229e7" providerId="ADAL" clId="{665BA0FC-5FF4-4D74-95CE-7B6614B8D930}" dt="2026-07-27T14:23:14.699" v="966" actId="6938"/>
          <pc:sldLayoutMkLst>
            <pc:docMk/>
            <pc:sldMasterMk cId="3389744678" sldId="2147483736"/>
            <pc:sldLayoutMk cId="2204375861" sldId="2147483741"/>
          </pc:sldLayoutMkLst>
        </pc:sldLayoutChg>
        <pc:sldLayoutChg chg="new replId">
          <pc:chgData name="Blake Warenik" userId="99867ccc-6e30-49fe-a335-c595eba229e7" providerId="ADAL" clId="{665BA0FC-5FF4-4D74-95CE-7B6614B8D930}" dt="2026-07-27T14:23:14.699" v="966" actId="6938"/>
          <pc:sldLayoutMkLst>
            <pc:docMk/>
            <pc:sldMasterMk cId="3389744678" sldId="2147483736"/>
            <pc:sldLayoutMk cId="661484095" sldId="2147483742"/>
          </pc:sldLayoutMkLst>
        </pc:sldLayoutChg>
        <pc:sldLayoutChg chg="new replId">
          <pc:chgData name="Blake Warenik" userId="99867ccc-6e30-49fe-a335-c595eba229e7" providerId="ADAL" clId="{665BA0FC-5FF4-4D74-95CE-7B6614B8D930}" dt="2026-07-27T14:23:14.699" v="966" actId="6938"/>
          <pc:sldLayoutMkLst>
            <pc:docMk/>
            <pc:sldMasterMk cId="3389744678" sldId="2147483736"/>
            <pc:sldLayoutMk cId="3207285487" sldId="2147483743"/>
          </pc:sldLayoutMkLst>
        </pc:sldLayoutChg>
        <pc:sldLayoutChg chg="new replId">
          <pc:chgData name="Blake Warenik" userId="99867ccc-6e30-49fe-a335-c595eba229e7" providerId="ADAL" clId="{665BA0FC-5FF4-4D74-95CE-7B6614B8D930}" dt="2026-07-27T14:23:14.699" v="966" actId="6938"/>
          <pc:sldLayoutMkLst>
            <pc:docMk/>
            <pc:sldMasterMk cId="3389744678" sldId="2147483736"/>
            <pc:sldLayoutMk cId="3538880491" sldId="2147483744"/>
          </pc:sldLayoutMkLst>
        </pc:sldLayoutChg>
        <pc:sldLayoutChg chg="new replId">
          <pc:chgData name="Blake Warenik" userId="99867ccc-6e30-49fe-a335-c595eba229e7" providerId="ADAL" clId="{665BA0FC-5FF4-4D74-95CE-7B6614B8D930}" dt="2026-07-27T14:23:14.699" v="966" actId="6938"/>
          <pc:sldLayoutMkLst>
            <pc:docMk/>
            <pc:sldMasterMk cId="3389744678" sldId="2147483736"/>
            <pc:sldLayoutMk cId="670469814" sldId="2147483745"/>
          </pc:sldLayoutMkLst>
        </pc:sldLayoutChg>
        <pc:sldLayoutChg chg="new replId">
          <pc:chgData name="Blake Warenik" userId="99867ccc-6e30-49fe-a335-c595eba229e7" providerId="ADAL" clId="{665BA0FC-5FF4-4D74-95CE-7B6614B8D930}" dt="2026-07-27T14:23:14.699" v="966" actId="6938"/>
          <pc:sldLayoutMkLst>
            <pc:docMk/>
            <pc:sldMasterMk cId="3389744678" sldId="2147483736"/>
            <pc:sldLayoutMk cId="1060692091" sldId="2147483746"/>
          </pc:sldLayoutMkLst>
        </pc:sldLayoutChg>
        <pc:sldLayoutChg chg="new replId">
          <pc:chgData name="Blake Warenik" userId="99867ccc-6e30-49fe-a335-c595eba229e7" providerId="ADAL" clId="{665BA0FC-5FF4-4D74-95CE-7B6614B8D930}" dt="2026-07-27T14:23:14.699" v="966" actId="6938"/>
          <pc:sldLayoutMkLst>
            <pc:docMk/>
            <pc:sldMasterMk cId="3389744678" sldId="2147483736"/>
            <pc:sldLayoutMk cId="1274559678" sldId="2147483747"/>
          </pc:sldLayoutMkLst>
        </pc:sldLayoutChg>
      </pc:sldMasterChg>
      <pc:sldMasterChg chg="new del mod addSldLayout delSldLayout">
        <pc:chgData name="Blake Warenik" userId="99867ccc-6e30-49fe-a335-c595eba229e7" providerId="ADAL" clId="{665BA0FC-5FF4-4D74-95CE-7B6614B8D930}" dt="2026-07-27T14:23:11.979" v="965" actId="6938"/>
        <pc:sldMasterMkLst>
          <pc:docMk/>
          <pc:sldMasterMk cId="4107206601" sldId="2147483736"/>
        </pc:sldMasterMkLst>
        <pc:sldLayoutChg chg="new del replId">
          <pc:chgData name="Blake Warenik" userId="99867ccc-6e30-49fe-a335-c595eba229e7" providerId="ADAL" clId="{665BA0FC-5FF4-4D74-95CE-7B6614B8D930}" dt="2026-07-27T14:23:11.979" v="965" actId="6938"/>
          <pc:sldLayoutMkLst>
            <pc:docMk/>
            <pc:sldMasterMk cId="4107206601" sldId="2147483736"/>
            <pc:sldLayoutMk cId="81655424" sldId="2147483737"/>
          </pc:sldLayoutMkLst>
        </pc:sldLayoutChg>
        <pc:sldLayoutChg chg="new del replId">
          <pc:chgData name="Blake Warenik" userId="99867ccc-6e30-49fe-a335-c595eba229e7" providerId="ADAL" clId="{665BA0FC-5FF4-4D74-95CE-7B6614B8D930}" dt="2026-07-27T14:23:11.979" v="965" actId="6938"/>
          <pc:sldLayoutMkLst>
            <pc:docMk/>
            <pc:sldMasterMk cId="4107206601" sldId="2147483736"/>
            <pc:sldLayoutMk cId="2641298304" sldId="2147483738"/>
          </pc:sldLayoutMkLst>
        </pc:sldLayoutChg>
        <pc:sldLayoutChg chg="new del replId">
          <pc:chgData name="Blake Warenik" userId="99867ccc-6e30-49fe-a335-c595eba229e7" providerId="ADAL" clId="{665BA0FC-5FF4-4D74-95CE-7B6614B8D930}" dt="2026-07-27T14:23:11.979" v="965" actId="6938"/>
          <pc:sldLayoutMkLst>
            <pc:docMk/>
            <pc:sldMasterMk cId="4107206601" sldId="2147483736"/>
            <pc:sldLayoutMk cId="2314529064" sldId="2147483739"/>
          </pc:sldLayoutMkLst>
        </pc:sldLayoutChg>
        <pc:sldLayoutChg chg="new del replId">
          <pc:chgData name="Blake Warenik" userId="99867ccc-6e30-49fe-a335-c595eba229e7" providerId="ADAL" clId="{665BA0FC-5FF4-4D74-95CE-7B6614B8D930}" dt="2026-07-27T14:23:11.979" v="965" actId="6938"/>
          <pc:sldLayoutMkLst>
            <pc:docMk/>
            <pc:sldMasterMk cId="4107206601" sldId="2147483736"/>
            <pc:sldLayoutMk cId="387956802" sldId="2147483740"/>
          </pc:sldLayoutMkLst>
        </pc:sldLayoutChg>
        <pc:sldLayoutChg chg="new del replId">
          <pc:chgData name="Blake Warenik" userId="99867ccc-6e30-49fe-a335-c595eba229e7" providerId="ADAL" clId="{665BA0FC-5FF4-4D74-95CE-7B6614B8D930}" dt="2026-07-27T14:23:11.979" v="965" actId="6938"/>
          <pc:sldLayoutMkLst>
            <pc:docMk/>
            <pc:sldMasterMk cId="4107206601" sldId="2147483736"/>
            <pc:sldLayoutMk cId="2525077393" sldId="2147483741"/>
          </pc:sldLayoutMkLst>
        </pc:sldLayoutChg>
        <pc:sldLayoutChg chg="new del replId">
          <pc:chgData name="Blake Warenik" userId="99867ccc-6e30-49fe-a335-c595eba229e7" providerId="ADAL" clId="{665BA0FC-5FF4-4D74-95CE-7B6614B8D930}" dt="2026-07-27T14:23:11.979" v="965" actId="6938"/>
          <pc:sldLayoutMkLst>
            <pc:docMk/>
            <pc:sldMasterMk cId="4107206601" sldId="2147483736"/>
            <pc:sldLayoutMk cId="3192837014" sldId="2147483742"/>
          </pc:sldLayoutMkLst>
        </pc:sldLayoutChg>
        <pc:sldLayoutChg chg="new del replId">
          <pc:chgData name="Blake Warenik" userId="99867ccc-6e30-49fe-a335-c595eba229e7" providerId="ADAL" clId="{665BA0FC-5FF4-4D74-95CE-7B6614B8D930}" dt="2026-07-27T14:23:11.979" v="965" actId="6938"/>
          <pc:sldLayoutMkLst>
            <pc:docMk/>
            <pc:sldMasterMk cId="4107206601" sldId="2147483736"/>
            <pc:sldLayoutMk cId="3450850258" sldId="2147483743"/>
          </pc:sldLayoutMkLst>
        </pc:sldLayoutChg>
        <pc:sldLayoutChg chg="new del replId">
          <pc:chgData name="Blake Warenik" userId="99867ccc-6e30-49fe-a335-c595eba229e7" providerId="ADAL" clId="{665BA0FC-5FF4-4D74-95CE-7B6614B8D930}" dt="2026-07-27T14:23:11.979" v="965" actId="6938"/>
          <pc:sldLayoutMkLst>
            <pc:docMk/>
            <pc:sldMasterMk cId="4107206601" sldId="2147483736"/>
            <pc:sldLayoutMk cId="3587360662" sldId="2147483744"/>
          </pc:sldLayoutMkLst>
        </pc:sldLayoutChg>
        <pc:sldLayoutChg chg="new del replId">
          <pc:chgData name="Blake Warenik" userId="99867ccc-6e30-49fe-a335-c595eba229e7" providerId="ADAL" clId="{665BA0FC-5FF4-4D74-95CE-7B6614B8D930}" dt="2026-07-27T14:23:11.979" v="965" actId="6938"/>
          <pc:sldLayoutMkLst>
            <pc:docMk/>
            <pc:sldMasterMk cId="4107206601" sldId="2147483736"/>
            <pc:sldLayoutMk cId="865698790" sldId="2147483745"/>
          </pc:sldLayoutMkLst>
        </pc:sldLayoutChg>
        <pc:sldLayoutChg chg="new del replId">
          <pc:chgData name="Blake Warenik" userId="99867ccc-6e30-49fe-a335-c595eba229e7" providerId="ADAL" clId="{665BA0FC-5FF4-4D74-95CE-7B6614B8D930}" dt="2026-07-27T14:23:11.979" v="965" actId="6938"/>
          <pc:sldLayoutMkLst>
            <pc:docMk/>
            <pc:sldMasterMk cId="4107206601" sldId="2147483736"/>
            <pc:sldLayoutMk cId="1269384687" sldId="2147483746"/>
          </pc:sldLayoutMkLst>
        </pc:sldLayoutChg>
        <pc:sldLayoutChg chg="new del replId">
          <pc:chgData name="Blake Warenik" userId="99867ccc-6e30-49fe-a335-c595eba229e7" providerId="ADAL" clId="{665BA0FC-5FF4-4D74-95CE-7B6614B8D930}" dt="2026-07-27T14:23:11.979" v="965" actId="6938"/>
          <pc:sldLayoutMkLst>
            <pc:docMk/>
            <pc:sldMasterMk cId="4107206601" sldId="2147483736"/>
            <pc:sldLayoutMk cId="1788519192" sldId="2147483747"/>
          </pc:sldLayoutMkLst>
        </pc:sldLayoutChg>
      </pc:sldMasterChg>
      <pc:sldMasterChg chg="modSp new mod addSldLayout delSldLayout modSldLayout sldLayoutOrd">
        <pc:chgData name="Blake Warenik" userId="99867ccc-6e30-49fe-a335-c595eba229e7" providerId="ADAL" clId="{665BA0FC-5FF4-4D74-95CE-7B6614B8D930}" dt="2026-07-27T19:09:24.547" v="3898" actId="20578"/>
        <pc:sldMasterMkLst>
          <pc:docMk/>
          <pc:sldMasterMk cId="4260480120" sldId="2147483736"/>
        </pc:sldMasterMkLst>
        <pc:spChg chg="mod">
          <ac:chgData name="Blake Warenik" userId="99867ccc-6e30-49fe-a335-c595eba229e7" providerId="ADAL" clId="{665BA0FC-5FF4-4D74-95CE-7B6614B8D930}" dt="2026-07-27T15:33:13.068" v="1201" actId="207"/>
          <ac:spMkLst>
            <pc:docMk/>
            <pc:sldMasterMk cId="4260480120" sldId="2147483736"/>
            <ac:spMk id="2" creationId="{ED4441B4-BE53-BE81-4463-2BC55E63EDA9}"/>
          </ac:spMkLst>
        </pc:spChg>
        <pc:sldLayoutChg chg="new replId">
          <pc:chgData name="Blake Warenik" userId="99867ccc-6e30-49fe-a335-c595eba229e7" providerId="ADAL" clId="{665BA0FC-5FF4-4D74-95CE-7B6614B8D930}" dt="2026-07-27T15:29:28.022" v="1190" actId="6938"/>
          <pc:sldLayoutMkLst>
            <pc:docMk/>
            <pc:sldMasterMk cId="4260480120" sldId="2147483736"/>
            <pc:sldLayoutMk cId="25793565" sldId="2147483737"/>
          </pc:sldLayoutMkLst>
        </pc:sldLayoutChg>
        <pc:sldLayoutChg chg="new replId">
          <pc:chgData name="Blake Warenik" userId="99867ccc-6e30-49fe-a335-c595eba229e7" providerId="ADAL" clId="{665BA0FC-5FF4-4D74-95CE-7B6614B8D930}" dt="2026-07-27T15:29:28.022" v="1190" actId="6938"/>
          <pc:sldLayoutMkLst>
            <pc:docMk/>
            <pc:sldMasterMk cId="4260480120" sldId="2147483736"/>
            <pc:sldLayoutMk cId="3657898642" sldId="2147483738"/>
          </pc:sldLayoutMkLst>
        </pc:sldLayoutChg>
        <pc:sldLayoutChg chg="new replId">
          <pc:chgData name="Blake Warenik" userId="99867ccc-6e30-49fe-a335-c595eba229e7" providerId="ADAL" clId="{665BA0FC-5FF4-4D74-95CE-7B6614B8D930}" dt="2026-07-27T15:29:28.022" v="1190" actId="6938"/>
          <pc:sldLayoutMkLst>
            <pc:docMk/>
            <pc:sldMasterMk cId="4260480120" sldId="2147483736"/>
            <pc:sldLayoutMk cId="794345316" sldId="2147483739"/>
          </pc:sldLayoutMkLst>
        </pc:sldLayoutChg>
        <pc:sldLayoutChg chg="new replId">
          <pc:chgData name="Blake Warenik" userId="99867ccc-6e30-49fe-a335-c595eba229e7" providerId="ADAL" clId="{665BA0FC-5FF4-4D74-95CE-7B6614B8D930}" dt="2026-07-27T15:29:28.022" v="1190" actId="6938"/>
          <pc:sldLayoutMkLst>
            <pc:docMk/>
            <pc:sldMasterMk cId="4260480120" sldId="2147483736"/>
            <pc:sldLayoutMk cId="1618132083" sldId="2147483740"/>
          </pc:sldLayoutMkLst>
        </pc:sldLayoutChg>
        <pc:sldLayoutChg chg="addSp delSp modSp new mod ord replId">
          <pc:chgData name="Blake Warenik" userId="99867ccc-6e30-49fe-a335-c595eba229e7" providerId="ADAL" clId="{665BA0FC-5FF4-4D74-95CE-7B6614B8D930}" dt="2026-07-27T17:13:47.526" v="2190" actId="14100"/>
          <pc:sldLayoutMkLst>
            <pc:docMk/>
            <pc:sldMasterMk cId="4260480120" sldId="2147483736"/>
            <pc:sldLayoutMk cId="3863003291" sldId="2147483741"/>
          </pc:sldLayoutMkLst>
          <pc:spChg chg="mod">
            <ac:chgData name="Blake Warenik" userId="99867ccc-6e30-49fe-a335-c595eba229e7" providerId="ADAL" clId="{665BA0FC-5FF4-4D74-95CE-7B6614B8D930}" dt="2026-07-27T17:01:20.267" v="1917" actId="14100"/>
            <ac:spMkLst>
              <pc:docMk/>
              <pc:sldMasterMk cId="4260480120" sldId="2147483736"/>
              <pc:sldLayoutMk cId="3863003291" sldId="2147483741"/>
              <ac:spMk id="2" creationId="{F7268391-B0F3-CBC0-8412-1CF0963979AA}"/>
            </ac:spMkLst>
          </pc:spChg>
          <pc:spChg chg="mod">
            <ac:chgData name="Blake Warenik" userId="99867ccc-6e30-49fe-a335-c595eba229e7" providerId="ADAL" clId="{665BA0FC-5FF4-4D74-95CE-7B6614B8D930}" dt="2026-07-27T17:01:25.132" v="1918" actId="14100"/>
            <ac:spMkLst>
              <pc:docMk/>
              <pc:sldMasterMk cId="4260480120" sldId="2147483736"/>
              <pc:sldLayoutMk cId="3863003291" sldId="2147483741"/>
              <ac:spMk id="3" creationId="{89920126-C2B8-3736-F845-A20449382D1C}"/>
            </ac:spMkLst>
          </pc:spChg>
          <pc:spChg chg="mod">
            <ac:chgData name="Blake Warenik" userId="99867ccc-6e30-49fe-a335-c595eba229e7" providerId="ADAL" clId="{665BA0FC-5FF4-4D74-95CE-7B6614B8D930}" dt="2026-07-27T17:13:47.526" v="2190" actId="14100"/>
            <ac:spMkLst>
              <pc:docMk/>
              <pc:sldMasterMk cId="4260480120" sldId="2147483736"/>
              <pc:sldLayoutMk cId="3863003291" sldId="2147483741"/>
              <ac:spMk id="4" creationId="{F7BFFD1C-3531-47A0-3097-9037DF1E0259}"/>
            </ac:spMkLst>
          </pc:spChg>
          <pc:spChg chg="del">
            <ac:chgData name="Blake Warenik" userId="99867ccc-6e30-49fe-a335-c595eba229e7" providerId="ADAL" clId="{665BA0FC-5FF4-4D74-95CE-7B6614B8D930}" dt="2026-07-27T15:30:26.443" v="1191" actId="478"/>
            <ac:spMkLst>
              <pc:docMk/>
              <pc:sldMasterMk cId="4260480120" sldId="2147483736"/>
              <pc:sldLayoutMk cId="3863003291" sldId="2147483741"/>
              <ac:spMk id="5" creationId="{123029B9-61DC-33C4-C1B2-BE99DD968DEA}"/>
            </ac:spMkLst>
          </pc:spChg>
          <pc:spChg chg="del">
            <ac:chgData name="Blake Warenik" userId="99867ccc-6e30-49fe-a335-c595eba229e7" providerId="ADAL" clId="{665BA0FC-5FF4-4D74-95CE-7B6614B8D930}" dt="2026-07-27T15:30:28.903" v="1192" actId="478"/>
            <ac:spMkLst>
              <pc:docMk/>
              <pc:sldMasterMk cId="4260480120" sldId="2147483736"/>
              <pc:sldLayoutMk cId="3863003291" sldId="2147483741"/>
              <ac:spMk id="6" creationId="{1C1028CD-F56F-AAA6-401A-0BC68254C485}"/>
            </ac:spMkLst>
          </pc:spChg>
          <pc:spChg chg="del">
            <ac:chgData name="Blake Warenik" userId="99867ccc-6e30-49fe-a335-c595eba229e7" providerId="ADAL" clId="{665BA0FC-5FF4-4D74-95CE-7B6614B8D930}" dt="2026-07-27T15:32:18.971" v="1197" actId="478"/>
            <ac:spMkLst>
              <pc:docMk/>
              <pc:sldMasterMk cId="4260480120" sldId="2147483736"/>
              <pc:sldLayoutMk cId="3863003291" sldId="2147483741"/>
              <ac:spMk id="7" creationId="{F2C255E4-7B4A-CC32-AFED-0CC4C4176A93}"/>
            </ac:spMkLst>
          </pc:spChg>
          <pc:spChg chg="del">
            <ac:chgData name="Blake Warenik" userId="99867ccc-6e30-49fe-a335-c595eba229e7" providerId="ADAL" clId="{665BA0FC-5FF4-4D74-95CE-7B6614B8D930}" dt="2026-07-27T15:32:20.634" v="1198" actId="478"/>
            <ac:spMkLst>
              <pc:docMk/>
              <pc:sldMasterMk cId="4260480120" sldId="2147483736"/>
              <pc:sldLayoutMk cId="3863003291" sldId="2147483741"/>
              <ac:spMk id="8" creationId="{43893DCA-956D-2760-C992-74B2427EA162}"/>
            </ac:spMkLst>
          </pc:spChg>
          <pc:spChg chg="del mod">
            <ac:chgData name="Blake Warenik" userId="99867ccc-6e30-49fe-a335-c595eba229e7" providerId="ADAL" clId="{665BA0FC-5FF4-4D74-95CE-7B6614B8D930}" dt="2026-07-27T17:05:20.763" v="2119" actId="478"/>
            <ac:spMkLst>
              <pc:docMk/>
              <pc:sldMasterMk cId="4260480120" sldId="2147483736"/>
              <pc:sldLayoutMk cId="3863003291" sldId="2147483741"/>
              <ac:spMk id="9" creationId="{E251A28B-8FC5-0EFA-C943-DD5E60178B21}"/>
            </ac:spMkLst>
          </pc:spChg>
          <pc:spChg chg="add del mod">
            <ac:chgData name="Blake Warenik" userId="99867ccc-6e30-49fe-a335-c595eba229e7" providerId="ADAL" clId="{665BA0FC-5FF4-4D74-95CE-7B6614B8D930}" dt="2026-07-27T15:38:44.028" v="1223" actId="478"/>
            <ac:spMkLst>
              <pc:docMk/>
              <pc:sldMasterMk cId="4260480120" sldId="2147483736"/>
              <pc:sldLayoutMk cId="3863003291" sldId="2147483741"/>
              <ac:spMk id="10" creationId="{FFAD1241-75A2-0111-7709-7AFA5D41DB6C}"/>
            </ac:spMkLst>
          </pc:spChg>
          <pc:spChg chg="add del">
            <ac:chgData name="Blake Warenik" userId="99867ccc-6e30-49fe-a335-c595eba229e7" providerId="ADAL" clId="{665BA0FC-5FF4-4D74-95CE-7B6614B8D930}" dt="2026-07-27T15:43:22.610" v="1254" actId="11529"/>
            <ac:spMkLst>
              <pc:docMk/>
              <pc:sldMasterMk cId="4260480120" sldId="2147483736"/>
              <pc:sldLayoutMk cId="3863003291" sldId="2147483741"/>
              <ac:spMk id="17" creationId="{A3D9BF0C-EDFA-D9FC-2908-2BB4747503CE}"/>
            </ac:spMkLst>
          </pc:spChg>
          <pc:spChg chg="add del mod">
            <ac:chgData name="Blake Warenik" userId="99867ccc-6e30-49fe-a335-c595eba229e7" providerId="ADAL" clId="{665BA0FC-5FF4-4D74-95CE-7B6614B8D930}" dt="2026-07-27T15:44:42.407" v="1259" actId="478"/>
            <ac:spMkLst>
              <pc:docMk/>
              <pc:sldMasterMk cId="4260480120" sldId="2147483736"/>
              <pc:sldLayoutMk cId="3863003291" sldId="2147483741"/>
              <ac:spMk id="18" creationId="{C3A9A074-6C5C-1DD8-6183-13732831324E}"/>
            </ac:spMkLst>
          </pc:spChg>
          <pc:spChg chg="add del">
            <ac:chgData name="Blake Warenik" userId="99867ccc-6e30-49fe-a335-c595eba229e7" providerId="ADAL" clId="{665BA0FC-5FF4-4D74-95CE-7B6614B8D930}" dt="2026-07-27T15:44:54.612" v="1260" actId="11529"/>
            <ac:spMkLst>
              <pc:docMk/>
              <pc:sldMasterMk cId="4260480120" sldId="2147483736"/>
              <pc:sldLayoutMk cId="3863003291" sldId="2147483741"/>
              <ac:spMk id="21" creationId="{504D266D-E3AB-3324-3C73-DE99468BCE2F}"/>
            </ac:spMkLst>
          </pc:spChg>
          <pc:spChg chg="add del mod">
            <ac:chgData name="Blake Warenik" userId="99867ccc-6e30-49fe-a335-c595eba229e7" providerId="ADAL" clId="{665BA0FC-5FF4-4D74-95CE-7B6614B8D930}" dt="2026-07-27T15:45:13.741" v="1262" actId="478"/>
            <ac:spMkLst>
              <pc:docMk/>
              <pc:sldMasterMk cId="4260480120" sldId="2147483736"/>
              <pc:sldLayoutMk cId="3863003291" sldId="2147483741"/>
              <ac:spMk id="22" creationId="{9B935D02-4753-A4D5-9DC7-4C2CA1BAB7B1}"/>
            </ac:spMkLst>
          </pc:spChg>
          <pc:spChg chg="add del">
            <ac:chgData name="Blake Warenik" userId="99867ccc-6e30-49fe-a335-c595eba229e7" providerId="ADAL" clId="{665BA0FC-5FF4-4D74-95CE-7B6614B8D930}" dt="2026-07-27T15:46:51.694" v="1268" actId="11529"/>
            <ac:spMkLst>
              <pc:docMk/>
              <pc:sldMasterMk cId="4260480120" sldId="2147483736"/>
              <pc:sldLayoutMk cId="3863003291" sldId="2147483741"/>
              <ac:spMk id="25" creationId="{D7B68A22-1C3C-D3FC-D3B9-DEDEB8440ED7}"/>
            </ac:spMkLst>
          </pc:spChg>
          <pc:spChg chg="add del mod">
            <ac:chgData name="Blake Warenik" userId="99867ccc-6e30-49fe-a335-c595eba229e7" providerId="ADAL" clId="{665BA0FC-5FF4-4D74-95CE-7B6614B8D930}" dt="2026-07-27T16:13:37.222" v="1309" actId="478"/>
            <ac:spMkLst>
              <pc:docMk/>
              <pc:sldMasterMk cId="4260480120" sldId="2147483736"/>
              <pc:sldLayoutMk cId="3863003291" sldId="2147483741"/>
              <ac:spMk id="26" creationId="{3C259557-85F3-BA0D-52DE-E66AB0C5BAF9}"/>
            </ac:spMkLst>
          </pc:spChg>
          <pc:spChg chg="add mod">
            <ac:chgData name="Blake Warenik" userId="99867ccc-6e30-49fe-a335-c595eba229e7" providerId="ADAL" clId="{665BA0FC-5FF4-4D74-95CE-7B6614B8D930}" dt="2026-07-27T17:06:19.970" v="2125"/>
            <ac:spMkLst>
              <pc:docMk/>
              <pc:sldMasterMk cId="4260480120" sldId="2147483736"/>
              <pc:sldLayoutMk cId="3863003291" sldId="2147483741"/>
              <ac:spMk id="41" creationId="{E96779FA-70C8-E292-DA4A-F25DB89C6A55}"/>
            </ac:spMkLst>
          </pc:spChg>
          <pc:spChg chg="add mod">
            <ac:chgData name="Blake Warenik" userId="99867ccc-6e30-49fe-a335-c595eba229e7" providerId="ADAL" clId="{665BA0FC-5FF4-4D74-95CE-7B6614B8D930}" dt="2026-07-27T17:10:28.803" v="2141" actId="207"/>
            <ac:spMkLst>
              <pc:docMk/>
              <pc:sldMasterMk cId="4260480120" sldId="2147483736"/>
              <pc:sldLayoutMk cId="3863003291" sldId="2147483741"/>
              <ac:spMk id="43" creationId="{C0462C0E-EF22-FD25-3AF3-79A92B49DFF5}"/>
            </ac:spMkLst>
          </pc:spChg>
          <pc:picChg chg="add del mod">
            <ac:chgData name="Blake Warenik" userId="99867ccc-6e30-49fe-a335-c595eba229e7" providerId="ADAL" clId="{665BA0FC-5FF4-4D74-95CE-7B6614B8D930}" dt="2026-07-27T16:12:04.765" v="1291" actId="478"/>
            <ac:picMkLst>
              <pc:docMk/>
              <pc:sldMasterMk cId="4260480120" sldId="2147483736"/>
              <pc:sldLayoutMk cId="3863003291" sldId="2147483741"/>
              <ac:picMk id="12" creationId="{ECC0F2C6-F188-F069-0280-61F302AEA242}"/>
            </ac:picMkLst>
          </pc:picChg>
          <pc:picChg chg="add del mod">
            <ac:chgData name="Blake Warenik" userId="99867ccc-6e30-49fe-a335-c595eba229e7" providerId="ADAL" clId="{665BA0FC-5FF4-4D74-95CE-7B6614B8D930}" dt="2026-07-27T16:12:05.347" v="1292" actId="478"/>
            <ac:picMkLst>
              <pc:docMk/>
              <pc:sldMasterMk cId="4260480120" sldId="2147483736"/>
              <pc:sldLayoutMk cId="3863003291" sldId="2147483741"/>
              <ac:picMk id="14" creationId="{4CD59255-310B-E4D4-0DE0-5C66EE5DF9A1}"/>
            </ac:picMkLst>
          </pc:picChg>
          <pc:picChg chg="add del mod">
            <ac:chgData name="Blake Warenik" userId="99867ccc-6e30-49fe-a335-c595eba229e7" providerId="ADAL" clId="{665BA0FC-5FF4-4D74-95CE-7B6614B8D930}" dt="2026-07-27T16:12:06.101" v="1293" actId="478"/>
            <ac:picMkLst>
              <pc:docMk/>
              <pc:sldMasterMk cId="4260480120" sldId="2147483736"/>
              <pc:sldLayoutMk cId="3863003291" sldId="2147483741"/>
              <ac:picMk id="16" creationId="{EAB9804D-1E10-1324-04E9-4440CAAE7969}"/>
            </ac:picMkLst>
          </pc:picChg>
          <pc:picChg chg="add del mod">
            <ac:chgData name="Blake Warenik" userId="99867ccc-6e30-49fe-a335-c595eba229e7" providerId="ADAL" clId="{665BA0FC-5FF4-4D74-95CE-7B6614B8D930}" dt="2026-07-27T15:43:49.579" v="1256" actId="478"/>
            <ac:picMkLst>
              <pc:docMk/>
              <pc:sldMasterMk cId="4260480120" sldId="2147483736"/>
              <pc:sldLayoutMk cId="3863003291" sldId="2147483741"/>
              <ac:picMk id="20" creationId="{FC4E7382-30EC-D8B8-ADD6-F0C9D003B8C5}"/>
            </ac:picMkLst>
          </pc:picChg>
          <pc:picChg chg="add del mod">
            <ac:chgData name="Blake Warenik" userId="99867ccc-6e30-49fe-a335-c595eba229e7" providerId="ADAL" clId="{665BA0FC-5FF4-4D74-95CE-7B6614B8D930}" dt="2026-07-27T15:46:40.031" v="1267" actId="478"/>
            <ac:picMkLst>
              <pc:docMk/>
              <pc:sldMasterMk cId="4260480120" sldId="2147483736"/>
              <pc:sldLayoutMk cId="3863003291" sldId="2147483741"/>
              <ac:picMk id="24" creationId="{B5EDCE43-9133-7EBF-DF88-D51A235866FE}"/>
            </ac:picMkLst>
          </pc:picChg>
          <pc:picChg chg="add del">
            <ac:chgData name="Blake Warenik" userId="99867ccc-6e30-49fe-a335-c595eba229e7" providerId="ADAL" clId="{665BA0FC-5FF4-4D74-95CE-7B6614B8D930}" dt="2026-07-27T15:47:08.785" v="1271" actId="478"/>
            <ac:picMkLst>
              <pc:docMk/>
              <pc:sldMasterMk cId="4260480120" sldId="2147483736"/>
              <pc:sldLayoutMk cId="3863003291" sldId="2147483741"/>
              <ac:picMk id="28" creationId="{9BF6C4BC-BC35-E8FD-271B-C77454E0465B}"/>
            </ac:picMkLst>
          </pc:picChg>
          <pc:picChg chg="add mod ord">
            <ac:chgData name="Blake Warenik" userId="99867ccc-6e30-49fe-a335-c595eba229e7" providerId="ADAL" clId="{665BA0FC-5FF4-4D74-95CE-7B6614B8D930}" dt="2026-07-27T16:10:39.934" v="1280" actId="167"/>
            <ac:picMkLst>
              <pc:docMk/>
              <pc:sldMasterMk cId="4260480120" sldId="2147483736"/>
              <pc:sldLayoutMk cId="3863003291" sldId="2147483741"/>
              <ac:picMk id="30" creationId="{94F7E0E5-20D8-6D66-640F-1848FD4ADC80}"/>
            </ac:picMkLst>
          </pc:picChg>
          <pc:picChg chg="add del">
            <ac:chgData name="Blake Warenik" userId="99867ccc-6e30-49fe-a335-c595eba229e7" providerId="ADAL" clId="{665BA0FC-5FF4-4D74-95CE-7B6614B8D930}" dt="2026-07-27T16:14:34.575" v="1316" actId="21"/>
            <ac:picMkLst>
              <pc:docMk/>
              <pc:sldMasterMk cId="4260480120" sldId="2147483736"/>
              <pc:sldLayoutMk cId="3863003291" sldId="2147483741"/>
              <ac:picMk id="32" creationId="{573C9F49-DC0D-EA18-2B70-7BD9CC4DBE38}"/>
            </ac:picMkLst>
          </pc:picChg>
          <pc:picChg chg="add del mod">
            <ac:chgData name="Blake Warenik" userId="99867ccc-6e30-49fe-a335-c595eba229e7" providerId="ADAL" clId="{665BA0FC-5FF4-4D74-95CE-7B6614B8D930}" dt="2026-07-27T16:14:34.575" v="1316" actId="21"/>
            <ac:picMkLst>
              <pc:docMk/>
              <pc:sldMasterMk cId="4260480120" sldId="2147483736"/>
              <pc:sldLayoutMk cId="3863003291" sldId="2147483741"/>
              <ac:picMk id="34" creationId="{476CBC71-7BC4-199C-EFB0-19D5AD3FFE09}"/>
            </ac:picMkLst>
          </pc:picChg>
          <pc:picChg chg="add del mod">
            <ac:chgData name="Blake Warenik" userId="99867ccc-6e30-49fe-a335-c595eba229e7" providerId="ADAL" clId="{665BA0FC-5FF4-4D74-95CE-7B6614B8D930}" dt="2026-07-27T16:14:34.575" v="1316" actId="21"/>
            <ac:picMkLst>
              <pc:docMk/>
              <pc:sldMasterMk cId="4260480120" sldId="2147483736"/>
              <pc:sldLayoutMk cId="3863003291" sldId="2147483741"/>
              <ac:picMk id="36" creationId="{491811A3-6932-E816-21E1-2C464B6E2FD8}"/>
            </ac:picMkLst>
          </pc:picChg>
          <pc:picChg chg="add del mod">
            <ac:chgData name="Blake Warenik" userId="99867ccc-6e30-49fe-a335-c595eba229e7" providerId="ADAL" clId="{665BA0FC-5FF4-4D74-95CE-7B6614B8D930}" dt="2026-07-27T16:14:34.575" v="1316" actId="21"/>
            <ac:picMkLst>
              <pc:docMk/>
              <pc:sldMasterMk cId="4260480120" sldId="2147483736"/>
              <pc:sldLayoutMk cId="3863003291" sldId="2147483741"/>
              <ac:picMk id="38" creationId="{AB8D77FD-107B-4BC5-3FD5-F816820D2E5F}"/>
            </ac:picMkLst>
          </pc:picChg>
          <pc:picChg chg="add del mod">
            <ac:chgData name="Blake Warenik" userId="99867ccc-6e30-49fe-a335-c595eba229e7" providerId="ADAL" clId="{665BA0FC-5FF4-4D74-95CE-7B6614B8D930}" dt="2026-07-27T16:14:34.575" v="1316" actId="21"/>
            <ac:picMkLst>
              <pc:docMk/>
              <pc:sldMasterMk cId="4260480120" sldId="2147483736"/>
              <pc:sldLayoutMk cId="3863003291" sldId="2147483741"/>
              <ac:picMk id="40" creationId="{AEB97998-898F-D00A-C993-1907FACCC376}"/>
            </ac:picMkLst>
          </pc:picChg>
          <pc:picChg chg="add mod">
            <ac:chgData name="Blake Warenik" userId="99867ccc-6e30-49fe-a335-c595eba229e7" providerId="ADAL" clId="{665BA0FC-5FF4-4D74-95CE-7B6614B8D930}" dt="2026-07-27T17:10:41.641" v="2142" actId="14826"/>
            <ac:picMkLst>
              <pc:docMk/>
              <pc:sldMasterMk cId="4260480120" sldId="2147483736"/>
              <pc:sldLayoutMk cId="3863003291" sldId="2147483741"/>
              <ac:picMk id="42" creationId="{7E07F59E-97B8-0E6D-7A66-6E72546415EC}"/>
            </ac:picMkLst>
          </pc:picChg>
        </pc:sldLayoutChg>
        <pc:sldLayoutChg chg="new replId">
          <pc:chgData name="Blake Warenik" userId="99867ccc-6e30-49fe-a335-c595eba229e7" providerId="ADAL" clId="{665BA0FC-5FF4-4D74-95CE-7B6614B8D930}" dt="2026-07-27T15:29:28.022" v="1190" actId="6938"/>
          <pc:sldLayoutMkLst>
            <pc:docMk/>
            <pc:sldMasterMk cId="4260480120" sldId="2147483736"/>
            <pc:sldLayoutMk cId="869291839" sldId="2147483742"/>
          </pc:sldLayoutMkLst>
        </pc:sldLayoutChg>
        <pc:sldLayoutChg chg="new replId">
          <pc:chgData name="Blake Warenik" userId="99867ccc-6e30-49fe-a335-c595eba229e7" providerId="ADAL" clId="{665BA0FC-5FF4-4D74-95CE-7B6614B8D930}" dt="2026-07-27T15:29:28.022" v="1190" actId="6938"/>
          <pc:sldLayoutMkLst>
            <pc:docMk/>
            <pc:sldMasterMk cId="4260480120" sldId="2147483736"/>
            <pc:sldLayoutMk cId="855881127" sldId="2147483743"/>
          </pc:sldLayoutMkLst>
        </pc:sldLayoutChg>
        <pc:sldLayoutChg chg="new ord replId">
          <pc:chgData name="Blake Warenik" userId="99867ccc-6e30-49fe-a335-c595eba229e7" providerId="ADAL" clId="{665BA0FC-5FF4-4D74-95CE-7B6614B8D930}" dt="2026-07-27T17:22:12.156" v="2522" actId="20578"/>
          <pc:sldLayoutMkLst>
            <pc:docMk/>
            <pc:sldMasterMk cId="4260480120" sldId="2147483736"/>
            <pc:sldLayoutMk cId="90021287" sldId="2147483744"/>
          </pc:sldLayoutMkLst>
        </pc:sldLayoutChg>
        <pc:sldLayoutChg chg="new replId">
          <pc:chgData name="Blake Warenik" userId="99867ccc-6e30-49fe-a335-c595eba229e7" providerId="ADAL" clId="{665BA0FC-5FF4-4D74-95CE-7B6614B8D930}" dt="2026-07-27T15:29:28.022" v="1190" actId="6938"/>
          <pc:sldLayoutMkLst>
            <pc:docMk/>
            <pc:sldMasterMk cId="4260480120" sldId="2147483736"/>
            <pc:sldLayoutMk cId="780107808" sldId="2147483745"/>
          </pc:sldLayoutMkLst>
        </pc:sldLayoutChg>
        <pc:sldLayoutChg chg="new replId">
          <pc:chgData name="Blake Warenik" userId="99867ccc-6e30-49fe-a335-c595eba229e7" providerId="ADAL" clId="{665BA0FC-5FF4-4D74-95CE-7B6614B8D930}" dt="2026-07-27T15:29:28.022" v="1190" actId="6938"/>
          <pc:sldLayoutMkLst>
            <pc:docMk/>
            <pc:sldMasterMk cId="4260480120" sldId="2147483736"/>
            <pc:sldLayoutMk cId="383948800" sldId="2147483746"/>
          </pc:sldLayoutMkLst>
        </pc:sldLayoutChg>
        <pc:sldLayoutChg chg="new replId">
          <pc:chgData name="Blake Warenik" userId="99867ccc-6e30-49fe-a335-c595eba229e7" providerId="ADAL" clId="{665BA0FC-5FF4-4D74-95CE-7B6614B8D930}" dt="2026-07-27T15:29:28.022" v="1190" actId="6938"/>
          <pc:sldLayoutMkLst>
            <pc:docMk/>
            <pc:sldMasterMk cId="4260480120" sldId="2147483736"/>
            <pc:sldLayoutMk cId="1864744847" sldId="2147483747"/>
          </pc:sldLayoutMkLst>
        </pc:sldLayoutChg>
        <pc:sldLayoutChg chg="delSp modSp add mod replId modTransition">
          <pc:chgData name="Blake Warenik" userId="99867ccc-6e30-49fe-a335-c595eba229e7" providerId="ADAL" clId="{665BA0FC-5FF4-4D74-95CE-7B6614B8D930}" dt="2026-07-27T17:15:23.200" v="2208" actId="1076"/>
          <pc:sldLayoutMkLst>
            <pc:docMk/>
            <pc:sldMasterMk cId="4260480120" sldId="2147483736"/>
            <pc:sldLayoutMk cId="245874932" sldId="2147483751"/>
          </pc:sldLayoutMkLst>
          <pc:spChg chg="del">
            <ac:chgData name="Blake Warenik" userId="99867ccc-6e30-49fe-a335-c595eba229e7" providerId="ADAL" clId="{665BA0FC-5FF4-4D74-95CE-7B6614B8D930}" dt="2026-07-27T17:14:53.176" v="2204" actId="478"/>
            <ac:spMkLst>
              <pc:docMk/>
              <pc:sldMasterMk cId="4260480120" sldId="2147483736"/>
              <pc:sldLayoutMk cId="245874932" sldId="2147483751"/>
              <ac:spMk id="2" creationId="{F7268391-B0F3-CBC0-8412-1CF0963979AA}"/>
            </ac:spMkLst>
          </pc:spChg>
          <pc:spChg chg="del">
            <ac:chgData name="Blake Warenik" userId="99867ccc-6e30-49fe-a335-c595eba229e7" providerId="ADAL" clId="{665BA0FC-5FF4-4D74-95CE-7B6614B8D930}" dt="2026-07-27T17:14:57.504" v="2205" actId="478"/>
            <ac:spMkLst>
              <pc:docMk/>
              <pc:sldMasterMk cId="4260480120" sldId="2147483736"/>
              <pc:sldLayoutMk cId="245874932" sldId="2147483751"/>
              <ac:spMk id="3" creationId="{89920126-C2B8-3736-F845-A20449382D1C}"/>
            </ac:spMkLst>
          </pc:spChg>
          <pc:spChg chg="mod">
            <ac:chgData name="Blake Warenik" userId="99867ccc-6e30-49fe-a335-c595eba229e7" providerId="ADAL" clId="{665BA0FC-5FF4-4D74-95CE-7B6614B8D930}" dt="2026-07-27T17:14:46.059" v="2203" actId="14100"/>
            <ac:spMkLst>
              <pc:docMk/>
              <pc:sldMasterMk cId="4260480120" sldId="2147483736"/>
              <pc:sldLayoutMk cId="245874932" sldId="2147483751"/>
              <ac:spMk id="4" creationId="{F7BFFD1C-3531-47A0-3097-9037DF1E0259}"/>
            </ac:spMkLst>
          </pc:spChg>
          <pc:picChg chg="mod">
            <ac:chgData name="Blake Warenik" userId="99867ccc-6e30-49fe-a335-c595eba229e7" providerId="ADAL" clId="{665BA0FC-5FF4-4D74-95CE-7B6614B8D930}" dt="2026-07-27T17:15:23.200" v="2208" actId="1076"/>
            <ac:picMkLst>
              <pc:docMk/>
              <pc:sldMasterMk cId="4260480120" sldId="2147483736"/>
              <pc:sldLayoutMk cId="245874932" sldId="2147483751"/>
              <ac:picMk id="30" creationId="{94F7E0E5-20D8-6D66-640F-1848FD4ADC80}"/>
            </ac:picMkLst>
          </pc:picChg>
        </pc:sldLayoutChg>
        <pc:sldLayoutChg chg="modSp add mod replId modTransition">
          <pc:chgData name="Blake Warenik" userId="99867ccc-6e30-49fe-a335-c595eba229e7" providerId="ADAL" clId="{665BA0FC-5FF4-4D74-95CE-7B6614B8D930}" dt="2026-07-27T17:08:57.337" v="2137" actId="14826"/>
          <pc:sldLayoutMkLst>
            <pc:docMk/>
            <pc:sldMasterMk cId="4260480120" sldId="2147483736"/>
            <pc:sldLayoutMk cId="2392648621" sldId="2147483751"/>
          </pc:sldLayoutMkLst>
          <pc:picChg chg="mod">
            <ac:chgData name="Blake Warenik" userId="99867ccc-6e30-49fe-a335-c595eba229e7" providerId="ADAL" clId="{665BA0FC-5FF4-4D74-95CE-7B6614B8D930}" dt="2026-07-27T17:08:57.337" v="2137" actId="14826"/>
            <ac:picMkLst>
              <pc:docMk/>
              <pc:sldMasterMk cId="4260480120" sldId="2147483736"/>
              <pc:sldLayoutMk cId="2392648621" sldId="2147483751"/>
              <ac:picMk id="30" creationId="{94F7E0E5-20D8-6D66-640F-1848FD4ADC80}"/>
            </ac:picMkLst>
          </pc:picChg>
        </pc:sldLayoutChg>
        <pc:sldLayoutChg chg="modSp add mod ord modTransition">
          <pc:chgData name="Blake Warenik" userId="99867ccc-6e30-49fe-a335-c595eba229e7" providerId="ADAL" clId="{665BA0FC-5FF4-4D74-95CE-7B6614B8D930}" dt="2026-07-27T18:22:09.322" v="2720" actId="1076"/>
          <pc:sldLayoutMkLst>
            <pc:docMk/>
            <pc:sldMasterMk cId="4260480120" sldId="2147483736"/>
            <pc:sldLayoutMk cId="2753804923" sldId="2147483752"/>
          </pc:sldLayoutMkLst>
          <pc:spChg chg="mod">
            <ac:chgData name="Blake Warenik" userId="99867ccc-6e30-49fe-a335-c595eba229e7" providerId="ADAL" clId="{665BA0FC-5FF4-4D74-95CE-7B6614B8D930}" dt="2026-07-27T18:20:52.824" v="2713" actId="14100"/>
            <ac:spMkLst>
              <pc:docMk/>
              <pc:sldMasterMk cId="4260480120" sldId="2147483736"/>
              <pc:sldLayoutMk cId="2753804923" sldId="2147483752"/>
              <ac:spMk id="4" creationId="{F7BFFD1C-3531-47A0-3097-9037DF1E0259}"/>
            </ac:spMkLst>
          </pc:spChg>
          <pc:picChg chg="mod">
            <ac:chgData name="Blake Warenik" userId="99867ccc-6e30-49fe-a335-c595eba229e7" providerId="ADAL" clId="{665BA0FC-5FF4-4D74-95CE-7B6614B8D930}" dt="2026-07-27T18:22:09.322" v="2720" actId="1076"/>
            <ac:picMkLst>
              <pc:docMk/>
              <pc:sldMasterMk cId="4260480120" sldId="2147483736"/>
              <pc:sldLayoutMk cId="2753804923" sldId="2147483752"/>
              <ac:picMk id="30" creationId="{94F7E0E5-20D8-6D66-640F-1848FD4ADC80}"/>
            </ac:picMkLst>
          </pc:picChg>
        </pc:sldLayoutChg>
        <pc:sldLayoutChg chg="addSp delSp modSp add mod modTransition">
          <pc:chgData name="Blake Warenik" userId="99867ccc-6e30-49fe-a335-c595eba229e7" providerId="ADAL" clId="{665BA0FC-5FF4-4D74-95CE-7B6614B8D930}" dt="2026-07-27T18:28:26.468" v="2754" actId="478"/>
          <pc:sldLayoutMkLst>
            <pc:docMk/>
            <pc:sldMasterMk cId="4260480120" sldId="2147483736"/>
            <pc:sldLayoutMk cId="387347584" sldId="2147483753"/>
          </pc:sldLayoutMkLst>
          <pc:spChg chg="mod">
            <ac:chgData name="Blake Warenik" userId="99867ccc-6e30-49fe-a335-c595eba229e7" providerId="ADAL" clId="{665BA0FC-5FF4-4D74-95CE-7B6614B8D930}" dt="2026-07-27T18:22:50.896" v="2722" actId="14100"/>
            <ac:spMkLst>
              <pc:docMk/>
              <pc:sldMasterMk cId="4260480120" sldId="2147483736"/>
              <pc:sldLayoutMk cId="387347584" sldId="2147483753"/>
              <ac:spMk id="3" creationId="{89920126-C2B8-3736-F845-A20449382D1C}"/>
            </ac:spMkLst>
          </pc:spChg>
          <pc:spChg chg="mod">
            <ac:chgData name="Blake Warenik" userId="99867ccc-6e30-49fe-a335-c595eba229e7" providerId="ADAL" clId="{665BA0FC-5FF4-4D74-95CE-7B6614B8D930}" dt="2026-07-27T18:22:50.896" v="2722" actId="14100"/>
            <ac:spMkLst>
              <pc:docMk/>
              <pc:sldMasterMk cId="4260480120" sldId="2147483736"/>
              <pc:sldLayoutMk cId="387347584" sldId="2147483753"/>
              <ac:spMk id="4" creationId="{F7BFFD1C-3531-47A0-3097-9037DF1E0259}"/>
            </ac:spMkLst>
          </pc:spChg>
          <pc:spChg chg="mod">
            <ac:chgData name="Blake Warenik" userId="99867ccc-6e30-49fe-a335-c595eba229e7" providerId="ADAL" clId="{665BA0FC-5FF4-4D74-95CE-7B6614B8D930}" dt="2026-07-27T18:23:04.863" v="2723" actId="207"/>
            <ac:spMkLst>
              <pc:docMk/>
              <pc:sldMasterMk cId="4260480120" sldId="2147483736"/>
              <pc:sldLayoutMk cId="387347584" sldId="2147483753"/>
              <ac:spMk id="41" creationId="{E96779FA-70C8-E292-DA4A-F25DB89C6A55}"/>
            </ac:spMkLst>
          </pc:spChg>
          <pc:picChg chg="add del mod">
            <ac:chgData name="Blake Warenik" userId="99867ccc-6e30-49fe-a335-c595eba229e7" providerId="ADAL" clId="{665BA0FC-5FF4-4D74-95CE-7B6614B8D930}" dt="2026-07-27T18:23:28.196" v="2726" actId="478"/>
            <ac:picMkLst>
              <pc:docMk/>
              <pc:sldMasterMk cId="4260480120" sldId="2147483736"/>
              <pc:sldLayoutMk cId="387347584" sldId="2147483753"/>
              <ac:picMk id="6" creationId="{A77BB480-48F2-2B92-D609-34C66960C639}"/>
            </ac:picMkLst>
          </pc:picChg>
          <pc:picChg chg="add del mod modCrop">
            <ac:chgData name="Blake Warenik" userId="99867ccc-6e30-49fe-a335-c595eba229e7" providerId="ADAL" clId="{665BA0FC-5FF4-4D74-95CE-7B6614B8D930}" dt="2026-07-27T18:28:26.468" v="2754" actId="478"/>
            <ac:picMkLst>
              <pc:docMk/>
              <pc:sldMasterMk cId="4260480120" sldId="2147483736"/>
              <pc:sldLayoutMk cId="387347584" sldId="2147483753"/>
              <ac:picMk id="8" creationId="{BA5AC7BD-95DD-FC3E-3C92-CD4DF6C6A108}"/>
            </ac:picMkLst>
          </pc:picChg>
          <pc:picChg chg="mod">
            <ac:chgData name="Blake Warenik" userId="99867ccc-6e30-49fe-a335-c595eba229e7" providerId="ADAL" clId="{665BA0FC-5FF4-4D74-95CE-7B6614B8D930}" dt="2026-07-27T18:22:18.918" v="2721" actId="1076"/>
            <ac:picMkLst>
              <pc:docMk/>
              <pc:sldMasterMk cId="4260480120" sldId="2147483736"/>
              <pc:sldLayoutMk cId="387347584" sldId="2147483753"/>
              <ac:picMk id="30" creationId="{94F7E0E5-20D8-6D66-640F-1848FD4ADC80}"/>
            </ac:picMkLst>
          </pc:picChg>
        </pc:sldLayoutChg>
        <pc:sldLayoutChg chg="addSp delSp modSp add mod modTransition">
          <pc:chgData name="Blake Warenik" userId="99867ccc-6e30-49fe-a335-c595eba229e7" providerId="ADAL" clId="{665BA0FC-5FF4-4D74-95CE-7B6614B8D930}" dt="2026-07-27T18:28:17.396" v="2753" actId="478"/>
          <pc:sldLayoutMkLst>
            <pc:docMk/>
            <pc:sldMasterMk cId="4260480120" sldId="2147483736"/>
            <pc:sldLayoutMk cId="2296834687" sldId="2147483754"/>
          </pc:sldLayoutMkLst>
          <pc:spChg chg="del">
            <ac:chgData name="Blake Warenik" userId="99867ccc-6e30-49fe-a335-c595eba229e7" providerId="ADAL" clId="{665BA0FC-5FF4-4D74-95CE-7B6614B8D930}" dt="2026-07-27T18:26:39.105" v="2739" actId="478"/>
            <ac:spMkLst>
              <pc:docMk/>
              <pc:sldMasterMk cId="4260480120" sldId="2147483736"/>
              <pc:sldLayoutMk cId="2296834687" sldId="2147483754"/>
              <ac:spMk id="2" creationId="{F7268391-B0F3-CBC0-8412-1CF0963979AA}"/>
            </ac:spMkLst>
          </pc:spChg>
          <pc:spChg chg="mod">
            <ac:chgData name="Blake Warenik" userId="99867ccc-6e30-49fe-a335-c595eba229e7" providerId="ADAL" clId="{665BA0FC-5FF4-4D74-95CE-7B6614B8D930}" dt="2026-07-27T18:27:00.413" v="2741" actId="14100"/>
            <ac:spMkLst>
              <pc:docMk/>
              <pc:sldMasterMk cId="4260480120" sldId="2147483736"/>
              <pc:sldLayoutMk cId="2296834687" sldId="2147483754"/>
              <ac:spMk id="3" creationId="{89920126-C2B8-3736-F845-A20449382D1C}"/>
            </ac:spMkLst>
          </pc:spChg>
          <pc:spChg chg="mod">
            <ac:chgData name="Blake Warenik" userId="99867ccc-6e30-49fe-a335-c595eba229e7" providerId="ADAL" clId="{665BA0FC-5FF4-4D74-95CE-7B6614B8D930}" dt="2026-07-27T18:27:24.933" v="2744" actId="14100"/>
            <ac:spMkLst>
              <pc:docMk/>
              <pc:sldMasterMk cId="4260480120" sldId="2147483736"/>
              <pc:sldLayoutMk cId="2296834687" sldId="2147483754"/>
              <ac:spMk id="4" creationId="{F7BFFD1C-3531-47A0-3097-9037DF1E0259}"/>
            </ac:spMkLst>
          </pc:spChg>
          <pc:picChg chg="add del mod">
            <ac:chgData name="Blake Warenik" userId="99867ccc-6e30-49fe-a335-c595eba229e7" providerId="ADAL" clId="{665BA0FC-5FF4-4D74-95CE-7B6614B8D930}" dt="2026-07-27T18:28:17.396" v="2753" actId="478"/>
            <ac:picMkLst>
              <pc:docMk/>
              <pc:sldMasterMk cId="4260480120" sldId="2147483736"/>
              <pc:sldLayoutMk cId="2296834687" sldId="2147483754"/>
              <ac:picMk id="6" creationId="{E533B556-D75D-7DC6-39EF-3EF068DE28D7}"/>
            </ac:picMkLst>
          </pc:picChg>
          <pc:picChg chg="del">
            <ac:chgData name="Blake Warenik" userId="99867ccc-6e30-49fe-a335-c595eba229e7" providerId="ADAL" clId="{665BA0FC-5FF4-4D74-95CE-7B6614B8D930}" dt="2026-07-27T18:26:27.464" v="2738" actId="478"/>
            <ac:picMkLst>
              <pc:docMk/>
              <pc:sldMasterMk cId="4260480120" sldId="2147483736"/>
              <pc:sldLayoutMk cId="2296834687" sldId="2147483754"/>
              <ac:picMk id="8" creationId="{BA5AC7BD-95DD-FC3E-3C92-CD4DF6C6A108}"/>
            </ac:picMkLst>
          </pc:picChg>
          <pc:picChg chg="mod">
            <ac:chgData name="Blake Warenik" userId="99867ccc-6e30-49fe-a335-c595eba229e7" providerId="ADAL" clId="{665BA0FC-5FF4-4D74-95CE-7B6614B8D930}" dt="2026-07-27T18:26:17.861" v="2737" actId="14826"/>
            <ac:picMkLst>
              <pc:docMk/>
              <pc:sldMasterMk cId="4260480120" sldId="2147483736"/>
              <pc:sldLayoutMk cId="2296834687" sldId="2147483754"/>
              <ac:picMk id="30" creationId="{94F7E0E5-20D8-6D66-640F-1848FD4ADC80}"/>
            </ac:picMkLst>
          </pc:picChg>
        </pc:sldLayoutChg>
        <pc:sldLayoutChg chg="add mod ord modTransition">
          <pc:chgData name="Blake Warenik" userId="99867ccc-6e30-49fe-a335-c595eba229e7" providerId="ADAL" clId="{665BA0FC-5FF4-4D74-95CE-7B6614B8D930}" dt="2026-07-27T18:41:46.879" v="3229" actId="20578"/>
          <pc:sldLayoutMkLst>
            <pc:docMk/>
            <pc:sldMasterMk cId="4260480120" sldId="2147483736"/>
            <pc:sldLayoutMk cId="2886985953" sldId="2147483755"/>
          </pc:sldLayoutMkLst>
        </pc:sldLayoutChg>
        <pc:sldLayoutChg chg="addSp delSp modSp add mod ord modTransition">
          <pc:chgData name="Blake Warenik" userId="99867ccc-6e30-49fe-a335-c595eba229e7" providerId="ADAL" clId="{665BA0FC-5FF4-4D74-95CE-7B6614B8D930}" dt="2026-07-27T18:59:17.857" v="3669" actId="478"/>
          <pc:sldLayoutMkLst>
            <pc:docMk/>
            <pc:sldMasterMk cId="4260480120" sldId="2147483736"/>
            <pc:sldLayoutMk cId="3107869801" sldId="2147483755"/>
          </pc:sldLayoutMkLst>
          <pc:spChg chg="mod">
            <ac:chgData name="Blake Warenik" userId="99867ccc-6e30-49fe-a335-c595eba229e7" providerId="ADAL" clId="{665BA0FC-5FF4-4D74-95CE-7B6614B8D930}" dt="2026-07-27T18:42:23.131" v="3235" actId="20577"/>
            <ac:spMkLst>
              <pc:docMk/>
              <pc:sldMasterMk cId="4260480120" sldId="2147483736"/>
              <pc:sldLayoutMk cId="3107869801" sldId="2147483755"/>
              <ac:spMk id="2" creationId="{F7268391-B0F3-CBC0-8412-1CF0963979AA}"/>
            </ac:spMkLst>
          </pc:spChg>
          <pc:spChg chg="mod">
            <ac:chgData name="Blake Warenik" userId="99867ccc-6e30-49fe-a335-c595eba229e7" providerId="ADAL" clId="{665BA0FC-5FF4-4D74-95CE-7B6614B8D930}" dt="2026-07-27T18:42:30.341" v="3236" actId="20577"/>
            <ac:spMkLst>
              <pc:docMk/>
              <pc:sldMasterMk cId="4260480120" sldId="2147483736"/>
              <pc:sldLayoutMk cId="3107869801" sldId="2147483755"/>
              <ac:spMk id="4" creationId="{F7BFFD1C-3531-47A0-3097-9037DF1E0259}"/>
            </ac:spMkLst>
          </pc:spChg>
          <pc:spChg chg="mod">
            <ac:chgData name="Blake Warenik" userId="99867ccc-6e30-49fe-a335-c595eba229e7" providerId="ADAL" clId="{665BA0FC-5FF4-4D74-95CE-7B6614B8D930}" dt="2026-07-27T18:47:57.511" v="3279" actId="1076"/>
            <ac:spMkLst>
              <pc:docMk/>
              <pc:sldMasterMk cId="4260480120" sldId="2147483736"/>
              <pc:sldLayoutMk cId="3107869801" sldId="2147483755"/>
              <ac:spMk id="41" creationId="{E96779FA-70C8-E292-DA4A-F25DB89C6A55}"/>
            </ac:spMkLst>
          </pc:spChg>
          <pc:picChg chg="add del mod ord">
            <ac:chgData name="Blake Warenik" userId="99867ccc-6e30-49fe-a335-c595eba229e7" providerId="ADAL" clId="{665BA0FC-5FF4-4D74-95CE-7B6614B8D930}" dt="2026-07-27T18:59:17.857" v="3669" actId="478"/>
            <ac:picMkLst>
              <pc:docMk/>
              <pc:sldMasterMk cId="4260480120" sldId="2147483736"/>
              <pc:sldLayoutMk cId="3107869801" sldId="2147483755"/>
              <ac:picMk id="6" creationId="{CBEC9F0B-E05D-8A59-1713-70E22B3E6C8D}"/>
            </ac:picMkLst>
          </pc:picChg>
          <pc:picChg chg="add del mod">
            <ac:chgData name="Blake Warenik" userId="99867ccc-6e30-49fe-a335-c595eba229e7" providerId="ADAL" clId="{665BA0FC-5FF4-4D74-95CE-7B6614B8D930}" dt="2026-07-27T18:59:02.343" v="3664" actId="478"/>
            <ac:picMkLst>
              <pc:docMk/>
              <pc:sldMasterMk cId="4260480120" sldId="2147483736"/>
              <pc:sldLayoutMk cId="3107869801" sldId="2147483755"/>
              <ac:picMk id="8" creationId="{A7CEDEF4-9647-3E4E-BB8E-DE5E1D6923A2}"/>
            </ac:picMkLst>
          </pc:picChg>
          <pc:picChg chg="del">
            <ac:chgData name="Blake Warenik" userId="99867ccc-6e30-49fe-a335-c595eba229e7" providerId="ADAL" clId="{665BA0FC-5FF4-4D74-95CE-7B6614B8D930}" dt="2026-07-27T18:42:34.170" v="3237" actId="478"/>
            <ac:picMkLst>
              <pc:docMk/>
              <pc:sldMasterMk cId="4260480120" sldId="2147483736"/>
              <pc:sldLayoutMk cId="3107869801" sldId="2147483755"/>
              <ac:picMk id="30" creationId="{94F7E0E5-20D8-6D66-640F-1848FD4ADC80}"/>
            </ac:picMkLst>
          </pc:picChg>
        </pc:sldLayoutChg>
        <pc:sldLayoutChg chg="addSp delSp modSp add mod ord modTransition">
          <pc:chgData name="Blake Warenik" userId="99867ccc-6e30-49fe-a335-c595eba229e7" providerId="ADAL" clId="{665BA0FC-5FF4-4D74-95CE-7B6614B8D930}" dt="2026-07-27T19:08:35.904" v="3893" actId="20578"/>
          <pc:sldLayoutMkLst>
            <pc:docMk/>
            <pc:sldMasterMk cId="4260480120" sldId="2147483736"/>
            <pc:sldLayoutMk cId="1273994382" sldId="2147483756"/>
          </pc:sldLayoutMkLst>
          <pc:spChg chg="del mod">
            <ac:chgData name="Blake Warenik" userId="99867ccc-6e30-49fe-a335-c595eba229e7" providerId="ADAL" clId="{665BA0FC-5FF4-4D74-95CE-7B6614B8D930}" dt="2026-07-27T18:45:16.411" v="3254" actId="478"/>
            <ac:spMkLst>
              <pc:docMk/>
              <pc:sldMasterMk cId="4260480120" sldId="2147483736"/>
              <pc:sldLayoutMk cId="1273994382" sldId="2147483756"/>
              <ac:spMk id="2" creationId="{F7268391-B0F3-CBC0-8412-1CF0963979AA}"/>
            </ac:spMkLst>
          </pc:spChg>
          <pc:spChg chg="mod">
            <ac:chgData name="Blake Warenik" userId="99867ccc-6e30-49fe-a335-c595eba229e7" providerId="ADAL" clId="{665BA0FC-5FF4-4D74-95CE-7B6614B8D930}" dt="2026-07-27T18:47:42.527" v="3277" actId="14100"/>
            <ac:spMkLst>
              <pc:docMk/>
              <pc:sldMasterMk cId="4260480120" sldId="2147483736"/>
              <pc:sldLayoutMk cId="1273994382" sldId="2147483756"/>
              <ac:spMk id="3" creationId="{89920126-C2B8-3736-F845-A20449382D1C}"/>
            </ac:spMkLst>
          </pc:spChg>
          <pc:spChg chg="mod">
            <ac:chgData name="Blake Warenik" userId="99867ccc-6e30-49fe-a335-c595eba229e7" providerId="ADAL" clId="{665BA0FC-5FF4-4D74-95CE-7B6614B8D930}" dt="2026-07-27T18:47:42.527" v="3277" actId="14100"/>
            <ac:spMkLst>
              <pc:docMk/>
              <pc:sldMasterMk cId="4260480120" sldId="2147483736"/>
              <pc:sldLayoutMk cId="1273994382" sldId="2147483756"/>
              <ac:spMk id="4" creationId="{F7BFFD1C-3531-47A0-3097-9037DF1E0259}"/>
            </ac:spMkLst>
          </pc:spChg>
          <pc:spChg chg="mod">
            <ac:chgData name="Blake Warenik" userId="99867ccc-6e30-49fe-a335-c595eba229e7" providerId="ADAL" clId="{665BA0FC-5FF4-4D74-95CE-7B6614B8D930}" dt="2026-07-27T18:47:36.315" v="3276" actId="1076"/>
            <ac:spMkLst>
              <pc:docMk/>
              <pc:sldMasterMk cId="4260480120" sldId="2147483736"/>
              <pc:sldLayoutMk cId="1273994382" sldId="2147483756"/>
              <ac:spMk id="41" creationId="{E96779FA-70C8-E292-DA4A-F25DB89C6A55}"/>
            </ac:spMkLst>
          </pc:spChg>
          <pc:picChg chg="del">
            <ac:chgData name="Blake Warenik" userId="99867ccc-6e30-49fe-a335-c595eba229e7" providerId="ADAL" clId="{665BA0FC-5FF4-4D74-95CE-7B6614B8D930}" dt="2026-07-27T18:44:51.244" v="3251" actId="478"/>
            <ac:picMkLst>
              <pc:docMk/>
              <pc:sldMasterMk cId="4260480120" sldId="2147483736"/>
              <pc:sldLayoutMk cId="1273994382" sldId="2147483756"/>
              <ac:picMk id="6" creationId="{CBEC9F0B-E05D-8A59-1713-70E22B3E6C8D}"/>
            </ac:picMkLst>
          </pc:picChg>
          <pc:picChg chg="add del mod">
            <ac:chgData name="Blake Warenik" userId="99867ccc-6e30-49fe-a335-c595eba229e7" providerId="ADAL" clId="{665BA0FC-5FF4-4D74-95CE-7B6614B8D930}" dt="2026-07-27T19:00:59.995" v="3677" actId="478"/>
            <ac:picMkLst>
              <pc:docMk/>
              <pc:sldMasterMk cId="4260480120" sldId="2147483736"/>
              <pc:sldLayoutMk cId="1273994382" sldId="2147483756"/>
              <ac:picMk id="7" creationId="{B9C37E1B-1C74-01A8-2A11-A9CC991BC157}"/>
            </ac:picMkLst>
          </pc:picChg>
          <pc:picChg chg="del">
            <ac:chgData name="Blake Warenik" userId="99867ccc-6e30-49fe-a335-c595eba229e7" providerId="ADAL" clId="{665BA0FC-5FF4-4D74-95CE-7B6614B8D930}" dt="2026-07-27T18:44:50.420" v="3250" actId="478"/>
            <ac:picMkLst>
              <pc:docMk/>
              <pc:sldMasterMk cId="4260480120" sldId="2147483736"/>
              <pc:sldLayoutMk cId="1273994382" sldId="2147483756"/>
              <ac:picMk id="8" creationId="{A7CEDEF4-9647-3E4E-BB8E-DE5E1D6923A2}"/>
            </ac:picMkLst>
          </pc:picChg>
          <pc:picChg chg="add del mod">
            <ac:chgData name="Blake Warenik" userId="99867ccc-6e30-49fe-a335-c595eba229e7" providerId="ADAL" clId="{665BA0FC-5FF4-4D74-95CE-7B6614B8D930}" dt="2026-07-27T19:00:59.995" v="3677" actId="478"/>
            <ac:picMkLst>
              <pc:docMk/>
              <pc:sldMasterMk cId="4260480120" sldId="2147483736"/>
              <pc:sldLayoutMk cId="1273994382" sldId="2147483756"/>
              <ac:picMk id="10" creationId="{2D001251-24FE-4E6A-A62F-2F383BA92B54}"/>
            </ac:picMkLst>
          </pc:picChg>
        </pc:sldLayoutChg>
        <pc:sldLayoutChg chg="addSp delSp modSp add mod modTransition">
          <pc:chgData name="Blake Warenik" userId="99867ccc-6e30-49fe-a335-c595eba229e7" providerId="ADAL" clId="{665BA0FC-5FF4-4D74-95CE-7B6614B8D930}" dt="2026-07-27T19:02:04.526" v="3689" actId="21"/>
          <pc:sldLayoutMkLst>
            <pc:docMk/>
            <pc:sldMasterMk cId="4260480120" sldId="2147483736"/>
            <pc:sldLayoutMk cId="1310046783" sldId="2147483757"/>
          </pc:sldLayoutMkLst>
          <pc:spChg chg="mod">
            <ac:chgData name="Blake Warenik" userId="99867ccc-6e30-49fe-a335-c595eba229e7" providerId="ADAL" clId="{665BA0FC-5FF4-4D74-95CE-7B6614B8D930}" dt="2026-07-27T18:49:00.324" v="3291" actId="14100"/>
            <ac:spMkLst>
              <pc:docMk/>
              <pc:sldMasterMk cId="4260480120" sldId="2147483736"/>
              <pc:sldLayoutMk cId="1310046783" sldId="2147483757"/>
              <ac:spMk id="3" creationId="{89920126-C2B8-3736-F845-A20449382D1C}"/>
            </ac:spMkLst>
          </pc:spChg>
          <pc:spChg chg="mod">
            <ac:chgData name="Blake Warenik" userId="99867ccc-6e30-49fe-a335-c595eba229e7" providerId="ADAL" clId="{665BA0FC-5FF4-4D74-95CE-7B6614B8D930}" dt="2026-07-27T18:49:22.099" v="3296" actId="14100"/>
            <ac:spMkLst>
              <pc:docMk/>
              <pc:sldMasterMk cId="4260480120" sldId="2147483736"/>
              <pc:sldLayoutMk cId="1310046783" sldId="2147483757"/>
              <ac:spMk id="4" creationId="{F7BFFD1C-3531-47A0-3097-9037DF1E0259}"/>
            </ac:spMkLst>
          </pc:spChg>
          <pc:spChg chg="mod">
            <ac:chgData name="Blake Warenik" userId="99867ccc-6e30-49fe-a335-c595eba229e7" providerId="ADAL" clId="{665BA0FC-5FF4-4D74-95CE-7B6614B8D930}" dt="2026-07-27T18:48:54.503" v="3289" actId="1076"/>
            <ac:spMkLst>
              <pc:docMk/>
              <pc:sldMasterMk cId="4260480120" sldId="2147483736"/>
              <pc:sldLayoutMk cId="1310046783" sldId="2147483757"/>
              <ac:spMk id="41" creationId="{E96779FA-70C8-E292-DA4A-F25DB89C6A55}"/>
            </ac:spMkLst>
          </pc:spChg>
          <pc:picChg chg="add del mod">
            <ac:chgData name="Blake Warenik" userId="99867ccc-6e30-49fe-a335-c595eba229e7" providerId="ADAL" clId="{665BA0FC-5FF4-4D74-95CE-7B6614B8D930}" dt="2026-07-27T19:01:46.104" v="3685" actId="21"/>
            <ac:picMkLst>
              <pc:docMk/>
              <pc:sldMasterMk cId="4260480120" sldId="2147483736"/>
              <pc:sldLayoutMk cId="1310046783" sldId="2147483757"/>
              <ac:picMk id="5" creationId="{00CD3281-BA97-CAE3-ED84-088EF6D2F877}"/>
            </ac:picMkLst>
          </pc:picChg>
          <pc:picChg chg="del">
            <ac:chgData name="Blake Warenik" userId="99867ccc-6e30-49fe-a335-c595eba229e7" providerId="ADAL" clId="{665BA0FC-5FF4-4D74-95CE-7B6614B8D930}" dt="2026-07-27T18:47:21.999" v="3274" actId="478"/>
            <ac:picMkLst>
              <pc:docMk/>
              <pc:sldMasterMk cId="4260480120" sldId="2147483736"/>
              <pc:sldLayoutMk cId="1310046783" sldId="2147483757"/>
              <ac:picMk id="7" creationId="{B9C37E1B-1C74-01A8-2A11-A9CC991BC157}"/>
            </ac:picMkLst>
          </pc:picChg>
          <pc:picChg chg="add del mod">
            <ac:chgData name="Blake Warenik" userId="99867ccc-6e30-49fe-a335-c595eba229e7" providerId="ADAL" clId="{665BA0FC-5FF4-4D74-95CE-7B6614B8D930}" dt="2026-07-27T19:02:04.526" v="3689" actId="21"/>
            <ac:picMkLst>
              <pc:docMk/>
              <pc:sldMasterMk cId="4260480120" sldId="2147483736"/>
              <pc:sldLayoutMk cId="1310046783" sldId="2147483757"/>
              <ac:picMk id="8" creationId="{C657782D-AFC2-99D5-A56C-9023D41554A1}"/>
            </ac:picMkLst>
          </pc:picChg>
          <pc:picChg chg="del">
            <ac:chgData name="Blake Warenik" userId="99867ccc-6e30-49fe-a335-c595eba229e7" providerId="ADAL" clId="{665BA0FC-5FF4-4D74-95CE-7B6614B8D930}" dt="2026-07-27T18:47:21.486" v="3273" actId="478"/>
            <ac:picMkLst>
              <pc:docMk/>
              <pc:sldMasterMk cId="4260480120" sldId="2147483736"/>
              <pc:sldLayoutMk cId="1310046783" sldId="2147483757"/>
              <ac:picMk id="10" creationId="{2D001251-24FE-4E6A-A62F-2F383BA92B54}"/>
            </ac:picMkLst>
          </pc:picChg>
          <pc:picChg chg="add del mod">
            <ac:chgData name="Blake Warenik" userId="99867ccc-6e30-49fe-a335-c595eba229e7" providerId="ADAL" clId="{665BA0FC-5FF4-4D74-95CE-7B6614B8D930}" dt="2026-07-27T19:01:46.104" v="3685" actId="21"/>
            <ac:picMkLst>
              <pc:docMk/>
              <pc:sldMasterMk cId="4260480120" sldId="2147483736"/>
              <pc:sldLayoutMk cId="1310046783" sldId="2147483757"/>
              <ac:picMk id="11" creationId="{9EDE82B6-188C-FD89-3FC5-0577BC5B3F1E}"/>
            </ac:picMkLst>
          </pc:picChg>
        </pc:sldLayoutChg>
        <pc:sldLayoutChg chg="addSp delSp modSp add mod ord modTransition">
          <pc:chgData name="Blake Warenik" userId="99867ccc-6e30-49fe-a335-c595eba229e7" providerId="ADAL" clId="{665BA0FC-5FF4-4D74-95CE-7B6614B8D930}" dt="2026-07-27T19:07:43.028" v="3887" actId="478"/>
          <pc:sldLayoutMkLst>
            <pc:docMk/>
            <pc:sldMasterMk cId="4260480120" sldId="2147483736"/>
            <pc:sldLayoutMk cId="2566167690" sldId="2147483758"/>
          </pc:sldLayoutMkLst>
          <pc:spChg chg="mod">
            <ac:chgData name="Blake Warenik" userId="99867ccc-6e30-49fe-a335-c595eba229e7" providerId="ADAL" clId="{665BA0FC-5FF4-4D74-95CE-7B6614B8D930}" dt="2026-07-27T18:54:10.978" v="3344" actId="1076"/>
            <ac:spMkLst>
              <pc:docMk/>
              <pc:sldMasterMk cId="4260480120" sldId="2147483736"/>
              <pc:sldLayoutMk cId="2566167690" sldId="2147483758"/>
              <ac:spMk id="41" creationId="{E96779FA-70C8-E292-DA4A-F25DB89C6A55}"/>
            </ac:spMkLst>
          </pc:spChg>
          <pc:picChg chg="del mod ord">
            <ac:chgData name="Blake Warenik" userId="99867ccc-6e30-49fe-a335-c595eba229e7" providerId="ADAL" clId="{665BA0FC-5FF4-4D74-95CE-7B6614B8D930}" dt="2026-07-27T19:07:43.028" v="3887" actId="478"/>
            <ac:picMkLst>
              <pc:docMk/>
              <pc:sldMasterMk cId="4260480120" sldId="2147483736"/>
              <pc:sldLayoutMk cId="2566167690" sldId="2147483758"/>
              <ac:picMk id="6" creationId="{CBEC9F0B-E05D-8A59-1713-70E22B3E6C8D}"/>
            </ac:picMkLst>
          </pc:picChg>
          <pc:picChg chg="add del mod ord modCrop">
            <ac:chgData name="Blake Warenik" userId="99867ccc-6e30-49fe-a335-c595eba229e7" providerId="ADAL" clId="{665BA0FC-5FF4-4D74-95CE-7B6614B8D930}" dt="2026-07-27T19:07:42.245" v="3886" actId="478"/>
            <ac:picMkLst>
              <pc:docMk/>
              <pc:sldMasterMk cId="4260480120" sldId="2147483736"/>
              <pc:sldLayoutMk cId="2566167690" sldId="2147483758"/>
              <ac:picMk id="7" creationId="{C4A3724B-0F33-C618-3983-D861EC02028E}"/>
            </ac:picMkLst>
          </pc:picChg>
          <pc:picChg chg="del">
            <ac:chgData name="Blake Warenik" userId="99867ccc-6e30-49fe-a335-c595eba229e7" providerId="ADAL" clId="{665BA0FC-5FF4-4D74-95CE-7B6614B8D930}" dt="2026-07-27T18:52:30.558" v="3324" actId="478"/>
            <ac:picMkLst>
              <pc:docMk/>
              <pc:sldMasterMk cId="4260480120" sldId="2147483736"/>
              <pc:sldLayoutMk cId="2566167690" sldId="2147483758"/>
              <ac:picMk id="8" creationId="{A7CEDEF4-9647-3E4E-BB8E-DE5E1D6923A2}"/>
            </ac:picMkLst>
          </pc:picChg>
        </pc:sldLayoutChg>
        <pc:sldLayoutChg chg="add mod ord modTransition">
          <pc:chgData name="Blake Warenik" userId="99867ccc-6e30-49fe-a335-c595eba229e7" providerId="ADAL" clId="{665BA0FC-5FF4-4D74-95CE-7B6614B8D930}" dt="2026-07-27T19:09:21.732" v="3897" actId="20578"/>
          <pc:sldLayoutMkLst>
            <pc:docMk/>
            <pc:sldMasterMk cId="236323179" sldId="2147483695"/>
            <pc:sldLayoutMk cId="3148999376" sldId="2147483759"/>
          </pc:sldLayoutMkLst>
        </pc:sldLayoutChg>
        <pc:sldLayoutChg chg="add del mod modTransition">
          <pc:chgData name="Blake Warenik" userId="99867ccc-6e30-49fe-a335-c595eba229e7" providerId="ADAL" clId="{665BA0FC-5FF4-4D74-95CE-7B6614B8D930}" dt="2026-07-27T19:08:36.780" v="3894" actId="2890"/>
          <pc:sldLayoutMkLst>
            <pc:docMk/>
            <pc:sldMasterMk cId="4260480120" sldId="2147483736"/>
            <pc:sldLayoutMk cId="4154317867" sldId="214748375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AD1E89-3A4B-4F8A-8FB3-EAD1A3A72C5A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26E844-9505-4F51-A1E7-2B3180D260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75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8.png"/><Relationship Id="rId4" Type="http://schemas.openxmlformats.org/officeDocument/2006/relationships/image" Target="../media/image2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8.png"/><Relationship Id="rId4" Type="http://schemas.openxmlformats.org/officeDocument/2006/relationships/image" Target="../media/image26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4.png"/><Relationship Id="rId4" Type="http://schemas.openxmlformats.org/officeDocument/2006/relationships/image" Target="../media/image2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he image is a vivid, solid blue color.&#10;&#10;AI-generated content may be incorrect.">
            <a:extLst>
              <a:ext uri="{FF2B5EF4-FFF2-40B4-BE49-F238E27FC236}">
                <a16:creationId xmlns:a16="http://schemas.microsoft.com/office/drawing/2014/main" id="{A709F5D4-D421-0DF6-315A-AE804D614B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The image is a solid blue rectangle with no other visible elements.&#10;&#10;AI-generated content may be incorrect.">
            <a:extLst>
              <a:ext uri="{FF2B5EF4-FFF2-40B4-BE49-F238E27FC236}">
                <a16:creationId xmlns:a16="http://schemas.microsoft.com/office/drawing/2014/main" id="{7B6650A8-0CEE-ACD1-4C53-B92844EAED2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391709"/>
          </a:xfrm>
          <a:prstGeom prst="rect">
            <a:avLst/>
          </a:prstGeom>
        </p:spPr>
      </p:pic>
      <p:pic>
        <p:nvPicPr>
          <p:cNvPr id="16" name="Picture 15" descr="The image shows a clear, solid blue background.&#10;&#10;AI-generated content may be incorrect.">
            <a:extLst>
              <a:ext uri="{FF2B5EF4-FFF2-40B4-BE49-F238E27FC236}">
                <a16:creationId xmlns:a16="http://schemas.microsoft.com/office/drawing/2014/main" id="{9AFD34C6-3AB5-9342-D463-A49AD59BD66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6292"/>
            <a:ext cx="12192000" cy="2396813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0F8B6A59-03DA-A427-C12D-B42181CE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50" y="3056572"/>
            <a:ext cx="9391650" cy="732155"/>
          </a:xfrm>
        </p:spPr>
        <p:txBody>
          <a:bodyPr anchor="t"/>
          <a:lstStyle>
            <a:lvl1pPr>
              <a:defRPr lang="en-US" sz="4000" b="1" kern="1200" dirty="0">
                <a:solidFill>
                  <a:schemeClr val="bg1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20C1E2F2-AA13-5D0B-07EE-508CEAE111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7750" y="2029572"/>
            <a:ext cx="2743200" cy="365125"/>
          </a:xfrm>
        </p:spPr>
        <p:txBody>
          <a:bodyPr/>
          <a:lstStyle>
            <a:lvl1pPr>
              <a:defRPr lang="en-US" sz="1800" kern="1200" smtClean="0">
                <a:solidFill>
                  <a:schemeClr val="bg1"/>
                </a:solidFill>
                <a:latin typeface="Avenir Next LT Pro Light" panose="020B0304020202020204" pitchFamily="34" charset="0"/>
                <a:ea typeface="+mn-ea"/>
                <a:cs typeface="+mn-cs"/>
              </a:defRPr>
            </a:lvl1pPr>
          </a:lstStyle>
          <a:p>
            <a:fld id="{C333261B-FDD5-41AC-8243-6D99AD8B917C}" type="datetime2">
              <a:rPr lang="en-US" smtClean="0"/>
              <a:t>Monday, August 3, 2026</a:t>
            </a:fld>
            <a:endParaRPr lang="en-US" sz="1800" kern="1200" dirty="0">
              <a:solidFill>
                <a:schemeClr val="bg1"/>
              </a:solidFill>
              <a:latin typeface="Avenir Next LT Pro Light" panose="020B0304020202020204" pitchFamily="34" charset="0"/>
              <a:ea typeface="+mn-ea"/>
              <a:cs typeface="+mn-cs"/>
            </a:endParaRPr>
          </a:p>
        </p:txBody>
      </p:sp>
      <p:pic>
        <p:nvPicPr>
          <p:cNvPr id="22" name="Picture 21" descr="The image shows a vibrant bouquet of colorful flowers arranged in a circular pattern.&#10;&#10;AI-generated content may be incorrect.">
            <a:extLst>
              <a:ext uri="{FF2B5EF4-FFF2-40B4-BE49-F238E27FC236}">
                <a16:creationId xmlns:a16="http://schemas.microsoft.com/office/drawing/2014/main" id="{EACCDAA6-A950-074F-8AFB-1F90CE3E6F5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7129" y="4844722"/>
            <a:ext cx="2359099" cy="112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718988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EC2CE3-6277-D230-772E-18A4ED9BFD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213" y="0"/>
            <a:ext cx="12186712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460C667-9D48-8FEF-DDAA-4D81FC4213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07019" y="-895957"/>
            <a:ext cx="7067394" cy="88342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7ADE44-2B30-B60C-86DE-936DB9BB9E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000" y="1635125"/>
            <a:ext cx="5257800" cy="1325563"/>
          </a:xfrm>
        </p:spPr>
        <p:txBody>
          <a:bodyPr/>
          <a:lstStyle>
            <a:lvl1pPr>
              <a:defRPr lang="en-US" sz="4000" b="1" kern="1200" dirty="0">
                <a:solidFill>
                  <a:schemeClr val="bg1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529A0D-062E-CC19-CB70-FC64EF824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4454" y="6196328"/>
            <a:ext cx="1223351" cy="365125"/>
          </a:xfrm>
        </p:spPr>
        <p:txBody>
          <a:bodyPr/>
          <a:lstStyle>
            <a:lvl1pPr>
              <a:defRPr lang="en-US" sz="1200" kern="1200" dirty="0" smtClean="0">
                <a:solidFill>
                  <a:srgbClr val="2D2926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P. </a:t>
            </a:r>
            <a:fld id="{6D5D24E6-07B5-4892-A2F3-1E4A7A3DCF62}" type="slidenum">
              <a:rPr smtClean="0"/>
              <a:pPr/>
              <a:t>‹#›</a:t>
            </a:fld>
            <a:endParaRPr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67AB0C-83BF-9FF5-8C02-5EE8DC12E01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8927" y="1"/>
            <a:ext cx="389139" cy="68579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81A32B-6E9F-DE08-2A95-FFB4A7B0989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000" y="6127750"/>
            <a:ext cx="508081" cy="503554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FBF749E-693B-DFFC-789F-28F4CEE13D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7300" y="6196328"/>
            <a:ext cx="2749427" cy="365125"/>
          </a:xfrm>
        </p:spPr>
        <p:txBody>
          <a:bodyPr anchor="ctr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kern="1200" dirty="0" smtClean="0">
                <a:solidFill>
                  <a:schemeClr val="bg1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Presentation Title | 7/27/2026</a:t>
            </a:r>
          </a:p>
        </p:txBody>
      </p:sp>
    </p:spTree>
    <p:extLst>
      <p:ext uri="{BB962C8B-B14F-4D97-AF65-F5344CB8AC3E}">
        <p14:creationId xmlns:p14="http://schemas.microsoft.com/office/powerpoint/2010/main" val="156125687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Ber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EC2CE3-6277-D230-772E-18A4ED9BFD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86" y="0"/>
            <a:ext cx="12178214" cy="6858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460C667-9D48-8FEF-DDAA-4D81FC4213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00447" y="-623533"/>
            <a:ext cx="6484052" cy="81050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7ADE44-2B30-B60C-86DE-936DB9BB9E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000" y="1635125"/>
            <a:ext cx="5257800" cy="1325563"/>
          </a:xfrm>
        </p:spPr>
        <p:txBody>
          <a:bodyPr/>
          <a:lstStyle>
            <a:lvl1pPr>
              <a:defRPr lang="en-US" sz="4000" b="1" kern="1200" dirty="0">
                <a:solidFill>
                  <a:schemeClr val="bg1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Section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67AB0C-83BF-9FF5-8C02-5EE8DC12E01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8927" y="13832"/>
            <a:ext cx="389139" cy="68303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81A32B-6E9F-DE08-2A95-FFB4A7B0989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000" y="6127750"/>
            <a:ext cx="508081" cy="503554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FBF749E-693B-DFFC-789F-28F4CEE13D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7300" y="6196328"/>
            <a:ext cx="2749427" cy="365125"/>
          </a:xfrm>
        </p:spPr>
        <p:txBody>
          <a:bodyPr anchor="ctr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kern="1200" dirty="0" smtClean="0">
                <a:solidFill>
                  <a:schemeClr val="bg1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Presentation Title | 7/27/2026</a:t>
            </a:r>
          </a:p>
        </p:txBody>
      </p:sp>
      <p:sp>
        <p:nvSpPr>
          <p:cNvPr id="3" name="Slide Number Placeholder 4">
            <a:extLst>
              <a:ext uri="{FF2B5EF4-FFF2-40B4-BE49-F238E27FC236}">
                <a16:creationId xmlns:a16="http://schemas.microsoft.com/office/drawing/2014/main" id="{95869FD6-05EB-89D6-B82F-A52CBC725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4454" y="6196328"/>
            <a:ext cx="2743200" cy="365125"/>
          </a:xfrm>
        </p:spPr>
        <p:txBody>
          <a:bodyPr/>
          <a:lstStyle>
            <a:lvl1pPr>
              <a:defRPr lang="en-US" sz="1200" kern="1200" dirty="0" smtClean="0">
                <a:solidFill>
                  <a:schemeClr val="bg1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P. </a:t>
            </a:r>
            <a:fld id="{6D5D24E6-07B5-4892-A2F3-1E4A7A3DCF62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27302525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The image is a simple, solid-colored triangle, with a sharp, pointed tip and a flat base, colored in a vibrant shade of red.&#10;&#10;AI-generated content may be incorrect.">
            <a:extLst>
              <a:ext uri="{FF2B5EF4-FFF2-40B4-BE49-F238E27FC236}">
                <a16:creationId xmlns:a16="http://schemas.microsoft.com/office/drawing/2014/main" id="{94F7E0E5-20D8-6D66-640F-1848FD4ADC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9616" y="7444"/>
            <a:ext cx="1362384" cy="692678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268391-B0F3-CBC0-8412-1CF0963979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618" y="365125"/>
            <a:ext cx="9732012" cy="1245190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Second 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920126-C2B8-3736-F845-A20449382D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5694" y="1610315"/>
            <a:ext cx="9729073" cy="825388"/>
          </a:xfrm>
        </p:spPr>
        <p:txBody>
          <a:bodyPr anchor="t"/>
          <a:lstStyle>
            <a:lvl1pPr marL="0" indent="0">
              <a:buNone/>
              <a:defRPr sz="2400" b="1">
                <a:latin typeface="Avenir Next LT Pro Demi" panose="020B07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BFFD1C-3531-47A0-3097-9037DF1E025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32342" y="2597543"/>
            <a:ext cx="9282425" cy="3350103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1400">
                <a:latin typeface="Avenir Next LT Pro" panose="020B0504020202020204" pitchFamily="34" charset="0"/>
              </a:defRPr>
            </a:lvl1pPr>
            <a:lvl2pPr>
              <a:buFont typeface="+mj-lt"/>
              <a:buAutoNum type="arabicPeriod"/>
              <a:defRPr>
                <a:latin typeface="Avenir Next LT Pro" panose="020B0504020202020204" pitchFamily="34" charset="0"/>
              </a:defRPr>
            </a:lvl2pPr>
            <a:lvl3pPr>
              <a:defRPr>
                <a:latin typeface="Avenir Next LT Pro" panose="020B0504020202020204" pitchFamily="34" charset="0"/>
              </a:defRPr>
            </a:lvl3pPr>
            <a:lvl4pPr>
              <a:defRPr>
                <a:latin typeface="Avenir Next LT Pro" panose="020B0504020202020204" pitchFamily="34" charset="0"/>
              </a:defRPr>
            </a:lvl4pPr>
            <a:lvl5pPr>
              <a:defRPr>
                <a:latin typeface="Avenir Next LT Pro" panose="020B0504020202020204" pitchFamily="34" charset="0"/>
              </a:defRPr>
            </a:lvl5pPr>
          </a:lstStyle>
          <a:p>
            <a:pPr lvl="0"/>
            <a:r>
              <a:rPr lang="en-US" dirty="0"/>
              <a:t>Cras </a:t>
            </a:r>
            <a:r>
              <a:rPr lang="en-US" dirty="0" err="1"/>
              <a:t>euismod</a:t>
            </a:r>
            <a:r>
              <a:rPr lang="en-US" dirty="0"/>
              <a:t>, </a:t>
            </a:r>
            <a:r>
              <a:rPr lang="en-US" dirty="0" err="1"/>
              <a:t>elit</a:t>
            </a:r>
            <a:r>
              <a:rPr lang="en-US" dirty="0"/>
              <a:t> non dictum tempus, diam ex </a:t>
            </a:r>
            <a:r>
              <a:rPr lang="en-US" dirty="0" err="1"/>
              <a:t>varius</a:t>
            </a:r>
            <a:r>
              <a:rPr lang="en-US" dirty="0"/>
              <a:t> ante, in </a:t>
            </a:r>
            <a:r>
              <a:rPr lang="en-US" dirty="0" err="1"/>
              <a:t>porttitor</a:t>
            </a:r>
            <a:r>
              <a:rPr lang="en-US" dirty="0"/>
              <a:t> libero </a:t>
            </a:r>
            <a:r>
              <a:rPr lang="en-US" dirty="0" err="1"/>
              <a:t>augue</a:t>
            </a:r>
            <a:r>
              <a:rPr lang="en-US" dirty="0"/>
              <a:t> id </a:t>
            </a:r>
            <a:r>
              <a:rPr lang="en-US" dirty="0" err="1"/>
              <a:t>justo</a:t>
            </a:r>
            <a:r>
              <a:rPr lang="en-US" dirty="0"/>
              <a:t>. Duis </a:t>
            </a:r>
            <a:r>
              <a:rPr lang="en-US" dirty="0" err="1"/>
              <a:t>commodo</a:t>
            </a:r>
            <a:r>
              <a:rPr lang="en-US" dirty="0"/>
              <a:t> at </a:t>
            </a:r>
            <a:r>
              <a:rPr lang="en-US" dirty="0" err="1"/>
              <a:t>erat</a:t>
            </a:r>
            <a:r>
              <a:rPr lang="en-US" dirty="0"/>
              <a:t> vitae </a:t>
            </a:r>
            <a:r>
              <a:rPr lang="en-US" dirty="0" err="1"/>
              <a:t>blandit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cursus </a:t>
            </a:r>
            <a:r>
              <a:rPr lang="en-US" dirty="0" err="1"/>
              <a:t>aliquet</a:t>
            </a:r>
            <a:r>
              <a:rPr lang="en-US" dirty="0"/>
              <a:t>. Sed a nisi ac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. In </a:t>
            </a:r>
            <a:r>
              <a:rPr lang="en-US" dirty="0" err="1"/>
              <a:t>viverra</a:t>
            </a:r>
            <a:r>
              <a:rPr lang="en-US" dirty="0"/>
              <a:t> nisi sed </a:t>
            </a:r>
            <a:r>
              <a:rPr lang="en-US" dirty="0" err="1"/>
              <a:t>tellus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, nec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blandit</a:t>
            </a:r>
            <a:r>
              <a:rPr lang="en-US" dirty="0"/>
              <a:t>. Donec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. Proin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id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Morbi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est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Nam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vitae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nec </a:t>
            </a:r>
            <a:r>
              <a:rPr lang="en-US" dirty="0" err="1"/>
              <a:t>orci</a:t>
            </a:r>
            <a:r>
              <a:rPr lang="en-US" dirty="0"/>
              <a:t>. Nam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a </a:t>
            </a:r>
            <a:r>
              <a:rPr lang="en-US" dirty="0" err="1"/>
              <a:t>ornare</a:t>
            </a:r>
            <a:r>
              <a:rPr lang="en-US" dirty="0"/>
              <a:t>. Aenean id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, fermentum dui nec, </a:t>
            </a:r>
            <a:r>
              <a:rPr lang="en-US" dirty="0" err="1"/>
              <a:t>dignissim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Mauris at </a:t>
            </a:r>
            <a:r>
              <a:rPr lang="en-US" dirty="0" err="1"/>
              <a:t>ultricies</a:t>
            </a:r>
            <a:r>
              <a:rPr lang="en-US" dirty="0"/>
              <a:t> eros.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ipsum, </a:t>
            </a:r>
            <a:r>
              <a:rPr lang="en-US" dirty="0" err="1"/>
              <a:t>varius</a:t>
            </a:r>
            <a:r>
              <a:rPr lang="en-US" dirty="0"/>
              <a:t> et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sollicitudin</a:t>
            </a:r>
            <a:r>
              <a:rPr lang="en-US" dirty="0"/>
              <a:t> sed ante. Maecenas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pharetra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vel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libero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sed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non, pulvinar </a:t>
            </a:r>
            <a:r>
              <a:rPr lang="en-US" dirty="0" err="1"/>
              <a:t>nisl</a:t>
            </a:r>
            <a:r>
              <a:rPr lang="en-US" dirty="0"/>
              <a:t>. Duis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, </a:t>
            </a:r>
            <a:r>
              <a:rPr lang="en-US" dirty="0" err="1"/>
              <a:t>iaculis</a:t>
            </a:r>
            <a:r>
              <a:rPr lang="en-US" dirty="0"/>
              <a:t> a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, pulvinar </a:t>
            </a:r>
            <a:r>
              <a:rPr lang="en-US" dirty="0" err="1"/>
              <a:t>egestas</a:t>
            </a:r>
            <a:r>
              <a:rPr lang="en-US" dirty="0"/>
              <a:t> libero.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, vel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sollicitudin</a:t>
            </a:r>
            <a:r>
              <a:rPr lang="en-US" dirty="0"/>
              <a:t> quis.</a:t>
            </a: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E96779FA-70C8-E292-DA4A-F25DB89C6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5100" y="6310312"/>
            <a:ext cx="637817" cy="365125"/>
          </a:xfrm>
        </p:spPr>
        <p:txBody>
          <a:bodyPr/>
          <a:lstStyle>
            <a:lvl1pPr>
              <a:defRPr lang="en-US" sz="1200" kern="1200" dirty="0" smtClean="0">
                <a:solidFill>
                  <a:schemeClr val="bg1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P. </a:t>
            </a:r>
            <a:fld id="{7757E262-8554-4A1C-96B2-91FA03CFA272}" type="slidenum">
              <a:rPr smtClean="0"/>
              <a:pPr/>
              <a:t>‹#›</a:t>
            </a:fld>
            <a:endParaRPr dirty="0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7E07F59E-97B8-0E6D-7A66-6E72546415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000" y="6127750"/>
            <a:ext cx="508081" cy="503554"/>
          </a:xfrm>
          <a:prstGeom prst="rect">
            <a:avLst/>
          </a:prstGeom>
        </p:spPr>
      </p:pic>
      <p:sp>
        <p:nvSpPr>
          <p:cNvPr id="43" name="Text Placeholder 14">
            <a:extLst>
              <a:ext uri="{FF2B5EF4-FFF2-40B4-BE49-F238E27FC236}">
                <a16:creationId xmlns:a16="http://schemas.microsoft.com/office/drawing/2014/main" id="{C0462C0E-EF22-FD25-3AF3-79A92B49DF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1210" y="6196327"/>
            <a:ext cx="2749427" cy="365125"/>
          </a:xfrm>
        </p:spPr>
        <p:txBody>
          <a:bodyPr anchor="ctr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kern="1200" dirty="0" smtClean="0">
                <a:solidFill>
                  <a:srgbClr val="0085CA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Presentation Title | 7/27/2026</a:t>
            </a:r>
          </a:p>
        </p:txBody>
      </p:sp>
    </p:spTree>
    <p:extLst>
      <p:ext uri="{BB962C8B-B14F-4D97-AF65-F5344CB8AC3E}">
        <p14:creationId xmlns:p14="http://schemas.microsoft.com/office/powerpoint/2010/main" val="3863003291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94F7E0E5-20D8-6D66-640F-1848FD4ADC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29333" y="-91360"/>
            <a:ext cx="1362667" cy="7040719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BFFD1C-3531-47A0-3097-9037DF1E025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032342" y="365125"/>
            <a:ext cx="9282425" cy="5582521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1400">
                <a:latin typeface="Avenir Next LT Pro" panose="020B0504020202020204" pitchFamily="34" charset="0"/>
              </a:defRPr>
            </a:lvl1pPr>
            <a:lvl2pPr>
              <a:buFont typeface="+mj-lt"/>
              <a:buAutoNum type="arabicPeriod"/>
              <a:defRPr>
                <a:latin typeface="Avenir Next LT Pro" panose="020B0504020202020204" pitchFamily="34" charset="0"/>
              </a:defRPr>
            </a:lvl2pPr>
            <a:lvl3pPr>
              <a:defRPr>
                <a:latin typeface="Avenir Next LT Pro" panose="020B0504020202020204" pitchFamily="34" charset="0"/>
              </a:defRPr>
            </a:lvl3pPr>
            <a:lvl4pPr>
              <a:defRPr>
                <a:latin typeface="Avenir Next LT Pro" panose="020B0504020202020204" pitchFamily="34" charset="0"/>
              </a:defRPr>
            </a:lvl4pPr>
            <a:lvl5pPr>
              <a:defRPr>
                <a:latin typeface="Avenir Next LT Pro" panose="020B0504020202020204" pitchFamily="34" charset="0"/>
              </a:defRPr>
            </a:lvl5pPr>
          </a:lstStyle>
          <a:p>
            <a:pPr lvl="0"/>
            <a:r>
              <a:rPr lang="en-US" dirty="0"/>
              <a:t>Cras </a:t>
            </a:r>
            <a:r>
              <a:rPr lang="en-US" dirty="0" err="1"/>
              <a:t>euismod</a:t>
            </a:r>
            <a:r>
              <a:rPr lang="en-US" dirty="0"/>
              <a:t>, </a:t>
            </a:r>
            <a:r>
              <a:rPr lang="en-US" dirty="0" err="1"/>
              <a:t>elit</a:t>
            </a:r>
            <a:r>
              <a:rPr lang="en-US" dirty="0"/>
              <a:t> non dictum tempus, diam ex </a:t>
            </a:r>
            <a:r>
              <a:rPr lang="en-US" dirty="0" err="1"/>
              <a:t>varius</a:t>
            </a:r>
            <a:r>
              <a:rPr lang="en-US" dirty="0"/>
              <a:t> ante, in </a:t>
            </a:r>
            <a:r>
              <a:rPr lang="en-US" dirty="0" err="1"/>
              <a:t>porttitor</a:t>
            </a:r>
            <a:r>
              <a:rPr lang="en-US" dirty="0"/>
              <a:t> libero </a:t>
            </a:r>
            <a:r>
              <a:rPr lang="en-US" dirty="0" err="1"/>
              <a:t>augue</a:t>
            </a:r>
            <a:r>
              <a:rPr lang="en-US" dirty="0"/>
              <a:t> id </a:t>
            </a:r>
            <a:r>
              <a:rPr lang="en-US" dirty="0" err="1"/>
              <a:t>justo</a:t>
            </a:r>
            <a:r>
              <a:rPr lang="en-US" dirty="0"/>
              <a:t>. Duis </a:t>
            </a:r>
            <a:r>
              <a:rPr lang="en-US" dirty="0" err="1"/>
              <a:t>commodo</a:t>
            </a:r>
            <a:r>
              <a:rPr lang="en-US" dirty="0"/>
              <a:t> at </a:t>
            </a:r>
            <a:r>
              <a:rPr lang="en-US" dirty="0" err="1"/>
              <a:t>erat</a:t>
            </a:r>
            <a:r>
              <a:rPr lang="en-US" dirty="0"/>
              <a:t> vitae </a:t>
            </a:r>
            <a:r>
              <a:rPr lang="en-US" dirty="0" err="1"/>
              <a:t>blandit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cursus </a:t>
            </a:r>
            <a:r>
              <a:rPr lang="en-US" dirty="0" err="1"/>
              <a:t>aliquet</a:t>
            </a:r>
            <a:r>
              <a:rPr lang="en-US" dirty="0"/>
              <a:t>. Sed a nisi ac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. In </a:t>
            </a:r>
            <a:r>
              <a:rPr lang="en-US" dirty="0" err="1"/>
              <a:t>viverra</a:t>
            </a:r>
            <a:r>
              <a:rPr lang="en-US" dirty="0"/>
              <a:t> nisi sed </a:t>
            </a:r>
            <a:r>
              <a:rPr lang="en-US" dirty="0" err="1"/>
              <a:t>tellus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, nec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blandit</a:t>
            </a:r>
            <a:r>
              <a:rPr lang="en-US" dirty="0"/>
              <a:t>. Donec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. Proin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id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Morbi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est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Nam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vitae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nec </a:t>
            </a:r>
            <a:r>
              <a:rPr lang="en-US" dirty="0" err="1"/>
              <a:t>orci</a:t>
            </a:r>
            <a:r>
              <a:rPr lang="en-US" dirty="0"/>
              <a:t>. Nam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a </a:t>
            </a:r>
            <a:r>
              <a:rPr lang="en-US" dirty="0" err="1"/>
              <a:t>ornare</a:t>
            </a:r>
            <a:r>
              <a:rPr lang="en-US" dirty="0"/>
              <a:t>. Aenean id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, fermentum dui nec, </a:t>
            </a:r>
            <a:r>
              <a:rPr lang="en-US" dirty="0" err="1"/>
              <a:t>dignissim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Mauris at </a:t>
            </a:r>
            <a:r>
              <a:rPr lang="en-US" dirty="0" err="1"/>
              <a:t>ultricies</a:t>
            </a:r>
            <a:r>
              <a:rPr lang="en-US" dirty="0"/>
              <a:t> eros.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ipsum, </a:t>
            </a:r>
            <a:r>
              <a:rPr lang="en-US" dirty="0" err="1"/>
              <a:t>varius</a:t>
            </a:r>
            <a:r>
              <a:rPr lang="en-US" dirty="0"/>
              <a:t> et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sollicitudin</a:t>
            </a:r>
            <a:r>
              <a:rPr lang="en-US" dirty="0"/>
              <a:t> sed ante. Maecenas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pharetra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vel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libero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sed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non, pulvinar </a:t>
            </a:r>
            <a:r>
              <a:rPr lang="en-US" dirty="0" err="1"/>
              <a:t>nisl</a:t>
            </a:r>
            <a:r>
              <a:rPr lang="en-US" dirty="0"/>
              <a:t>. Duis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, </a:t>
            </a:r>
            <a:r>
              <a:rPr lang="en-US" dirty="0" err="1"/>
              <a:t>iaculis</a:t>
            </a:r>
            <a:r>
              <a:rPr lang="en-US" dirty="0"/>
              <a:t> a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, pulvinar </a:t>
            </a:r>
            <a:r>
              <a:rPr lang="en-US" dirty="0" err="1"/>
              <a:t>egestas</a:t>
            </a:r>
            <a:r>
              <a:rPr lang="en-US" dirty="0"/>
              <a:t> libero.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, vel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sollicitudin</a:t>
            </a:r>
            <a:r>
              <a:rPr lang="en-US" dirty="0"/>
              <a:t> quis.</a:t>
            </a: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E96779FA-70C8-E292-DA4A-F25DB89C6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5100" y="6310312"/>
            <a:ext cx="637817" cy="365125"/>
          </a:xfrm>
        </p:spPr>
        <p:txBody>
          <a:bodyPr/>
          <a:lstStyle>
            <a:lvl1pPr>
              <a:defRPr lang="en-US" sz="1200" kern="1200" dirty="0" smtClean="0">
                <a:solidFill>
                  <a:schemeClr val="bg1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P. </a:t>
            </a:r>
            <a:fld id="{7757E262-8554-4A1C-96B2-91FA03CFA272}" type="slidenum">
              <a:rPr smtClean="0"/>
              <a:pPr/>
              <a:t>‹#›</a:t>
            </a:fld>
            <a:endParaRPr dirty="0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7E07F59E-97B8-0E6D-7A66-6E72546415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000" y="6127750"/>
            <a:ext cx="508081" cy="503554"/>
          </a:xfrm>
          <a:prstGeom prst="rect">
            <a:avLst/>
          </a:prstGeom>
        </p:spPr>
      </p:pic>
      <p:sp>
        <p:nvSpPr>
          <p:cNvPr id="43" name="Text Placeholder 14">
            <a:extLst>
              <a:ext uri="{FF2B5EF4-FFF2-40B4-BE49-F238E27FC236}">
                <a16:creationId xmlns:a16="http://schemas.microsoft.com/office/drawing/2014/main" id="{C0462C0E-EF22-FD25-3AF3-79A92B49DF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1210" y="6196327"/>
            <a:ext cx="2749427" cy="365125"/>
          </a:xfrm>
        </p:spPr>
        <p:txBody>
          <a:bodyPr anchor="ctr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kern="1200" dirty="0" smtClean="0">
                <a:solidFill>
                  <a:srgbClr val="0085CA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Presentation Title | 7/27/2026</a:t>
            </a:r>
          </a:p>
        </p:txBody>
      </p:sp>
    </p:spTree>
    <p:extLst>
      <p:ext uri="{BB962C8B-B14F-4D97-AF65-F5344CB8AC3E}">
        <p14:creationId xmlns:p14="http://schemas.microsoft.com/office/powerpoint/2010/main" val="245874932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94F7E0E5-20D8-6D66-640F-1848FD4ADC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78602" y="-34391"/>
            <a:ext cx="1313398" cy="692678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268391-B0F3-CBC0-8412-1CF0963979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618" y="365125"/>
            <a:ext cx="9732012" cy="1245190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Second 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920126-C2B8-3736-F845-A20449382D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5694" y="1610315"/>
            <a:ext cx="9729073" cy="825388"/>
          </a:xfrm>
        </p:spPr>
        <p:txBody>
          <a:bodyPr anchor="t"/>
          <a:lstStyle>
            <a:lvl1pPr marL="0" indent="0">
              <a:buNone/>
              <a:defRPr sz="2400" b="1">
                <a:latin typeface="Avenir Next LT Pro Demi" panose="020B07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BFFD1C-3531-47A0-3097-9037DF1E025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85618" y="2435703"/>
            <a:ext cx="9729149" cy="3511943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1400">
                <a:latin typeface="Avenir Next LT Pro" panose="020B0504020202020204" pitchFamily="34" charset="0"/>
              </a:defRPr>
            </a:lvl1pPr>
            <a:lvl2pPr>
              <a:buFont typeface="+mj-lt"/>
              <a:buAutoNum type="arabicPeriod"/>
              <a:defRPr>
                <a:latin typeface="Avenir Next LT Pro" panose="020B0504020202020204" pitchFamily="34" charset="0"/>
              </a:defRPr>
            </a:lvl2pPr>
            <a:lvl3pPr>
              <a:defRPr>
                <a:latin typeface="Avenir Next LT Pro" panose="020B0504020202020204" pitchFamily="34" charset="0"/>
              </a:defRPr>
            </a:lvl3pPr>
            <a:lvl4pPr>
              <a:defRPr>
                <a:latin typeface="Avenir Next LT Pro" panose="020B0504020202020204" pitchFamily="34" charset="0"/>
              </a:defRPr>
            </a:lvl4pPr>
            <a:lvl5pPr>
              <a:defRPr>
                <a:latin typeface="Avenir Next LT Pro" panose="020B0504020202020204" pitchFamily="34" charset="0"/>
              </a:defRPr>
            </a:lvl5pPr>
          </a:lstStyle>
          <a:p>
            <a:pPr lvl="0"/>
            <a:r>
              <a:rPr lang="en-US" dirty="0"/>
              <a:t>Cras </a:t>
            </a:r>
            <a:r>
              <a:rPr lang="en-US" dirty="0" err="1"/>
              <a:t>euismod</a:t>
            </a:r>
            <a:r>
              <a:rPr lang="en-US" dirty="0"/>
              <a:t>, </a:t>
            </a:r>
            <a:r>
              <a:rPr lang="en-US" dirty="0" err="1"/>
              <a:t>elit</a:t>
            </a:r>
            <a:r>
              <a:rPr lang="en-US" dirty="0"/>
              <a:t> non dictum tempus, diam ex </a:t>
            </a:r>
            <a:r>
              <a:rPr lang="en-US" dirty="0" err="1"/>
              <a:t>varius</a:t>
            </a:r>
            <a:r>
              <a:rPr lang="en-US" dirty="0"/>
              <a:t> ante, in </a:t>
            </a:r>
            <a:r>
              <a:rPr lang="en-US" dirty="0" err="1"/>
              <a:t>porttitor</a:t>
            </a:r>
            <a:r>
              <a:rPr lang="en-US" dirty="0"/>
              <a:t> libero </a:t>
            </a:r>
            <a:r>
              <a:rPr lang="en-US" dirty="0" err="1"/>
              <a:t>augue</a:t>
            </a:r>
            <a:r>
              <a:rPr lang="en-US" dirty="0"/>
              <a:t> id </a:t>
            </a:r>
            <a:r>
              <a:rPr lang="en-US" dirty="0" err="1"/>
              <a:t>justo</a:t>
            </a:r>
            <a:r>
              <a:rPr lang="en-US" dirty="0"/>
              <a:t>. Duis </a:t>
            </a:r>
            <a:r>
              <a:rPr lang="en-US" dirty="0" err="1"/>
              <a:t>commodo</a:t>
            </a:r>
            <a:r>
              <a:rPr lang="en-US" dirty="0"/>
              <a:t> at </a:t>
            </a:r>
            <a:r>
              <a:rPr lang="en-US" dirty="0" err="1"/>
              <a:t>erat</a:t>
            </a:r>
            <a:r>
              <a:rPr lang="en-US" dirty="0"/>
              <a:t> vitae </a:t>
            </a:r>
            <a:r>
              <a:rPr lang="en-US" dirty="0" err="1"/>
              <a:t>blandit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cursus </a:t>
            </a:r>
            <a:r>
              <a:rPr lang="en-US" dirty="0" err="1"/>
              <a:t>aliquet</a:t>
            </a:r>
            <a:r>
              <a:rPr lang="en-US" dirty="0"/>
              <a:t>. Sed a nisi ac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. In </a:t>
            </a:r>
            <a:r>
              <a:rPr lang="en-US" dirty="0" err="1"/>
              <a:t>viverra</a:t>
            </a:r>
            <a:r>
              <a:rPr lang="en-US" dirty="0"/>
              <a:t> nisi sed </a:t>
            </a:r>
            <a:r>
              <a:rPr lang="en-US" dirty="0" err="1"/>
              <a:t>tellus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, nec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blandit</a:t>
            </a:r>
            <a:r>
              <a:rPr lang="en-US" dirty="0"/>
              <a:t>. Donec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. Proin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id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Morbi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est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Nam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vitae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nec </a:t>
            </a:r>
            <a:r>
              <a:rPr lang="en-US" dirty="0" err="1"/>
              <a:t>orci</a:t>
            </a:r>
            <a:r>
              <a:rPr lang="en-US" dirty="0"/>
              <a:t>. Nam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a </a:t>
            </a:r>
            <a:r>
              <a:rPr lang="en-US" dirty="0" err="1"/>
              <a:t>ornare</a:t>
            </a:r>
            <a:r>
              <a:rPr lang="en-US" dirty="0"/>
              <a:t>. Aenean id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, fermentum dui nec, </a:t>
            </a:r>
            <a:r>
              <a:rPr lang="en-US" dirty="0" err="1"/>
              <a:t>dignissim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Mauris at </a:t>
            </a:r>
            <a:r>
              <a:rPr lang="en-US" dirty="0" err="1"/>
              <a:t>ultricies</a:t>
            </a:r>
            <a:r>
              <a:rPr lang="en-US" dirty="0"/>
              <a:t> eros.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ipsum, </a:t>
            </a:r>
            <a:r>
              <a:rPr lang="en-US" dirty="0" err="1"/>
              <a:t>varius</a:t>
            </a:r>
            <a:r>
              <a:rPr lang="en-US" dirty="0"/>
              <a:t> et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sollicitudin</a:t>
            </a:r>
            <a:r>
              <a:rPr lang="en-US" dirty="0"/>
              <a:t> sed ante. Maecenas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pharetra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vel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libero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sed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non, pulvinar </a:t>
            </a:r>
            <a:r>
              <a:rPr lang="en-US" dirty="0" err="1"/>
              <a:t>nisl</a:t>
            </a:r>
            <a:r>
              <a:rPr lang="en-US" dirty="0"/>
              <a:t>. Duis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, </a:t>
            </a:r>
            <a:r>
              <a:rPr lang="en-US" dirty="0" err="1"/>
              <a:t>iaculis</a:t>
            </a:r>
            <a:r>
              <a:rPr lang="en-US" dirty="0"/>
              <a:t> a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, pulvinar </a:t>
            </a:r>
            <a:r>
              <a:rPr lang="en-US" dirty="0" err="1"/>
              <a:t>egestas</a:t>
            </a:r>
            <a:r>
              <a:rPr lang="en-US" dirty="0"/>
              <a:t> libero.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, vel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sollicitudin</a:t>
            </a:r>
            <a:r>
              <a:rPr lang="en-US" dirty="0"/>
              <a:t> quis.</a:t>
            </a: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E96779FA-70C8-E292-DA4A-F25DB89C6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5100" y="6310312"/>
            <a:ext cx="637817" cy="365125"/>
          </a:xfrm>
        </p:spPr>
        <p:txBody>
          <a:bodyPr/>
          <a:lstStyle>
            <a:lvl1pPr>
              <a:defRPr lang="en-US" sz="1200" kern="1200" dirty="0" smtClean="0">
                <a:solidFill>
                  <a:schemeClr val="bg1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P. </a:t>
            </a:r>
            <a:fld id="{7757E262-8554-4A1C-96B2-91FA03CFA272}" type="slidenum">
              <a:rPr smtClean="0"/>
              <a:pPr/>
              <a:t>‹#›</a:t>
            </a:fld>
            <a:endParaRPr dirty="0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7E07F59E-97B8-0E6D-7A66-6E72546415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000" y="6127750"/>
            <a:ext cx="508081" cy="503554"/>
          </a:xfrm>
          <a:prstGeom prst="rect">
            <a:avLst/>
          </a:prstGeom>
        </p:spPr>
      </p:pic>
      <p:sp>
        <p:nvSpPr>
          <p:cNvPr id="43" name="Text Placeholder 14">
            <a:extLst>
              <a:ext uri="{FF2B5EF4-FFF2-40B4-BE49-F238E27FC236}">
                <a16:creationId xmlns:a16="http://schemas.microsoft.com/office/drawing/2014/main" id="{C0462C0E-EF22-FD25-3AF3-79A92B49DF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1210" y="6196327"/>
            <a:ext cx="2749427" cy="365125"/>
          </a:xfrm>
        </p:spPr>
        <p:txBody>
          <a:bodyPr anchor="ctr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kern="1200" dirty="0" smtClean="0">
                <a:solidFill>
                  <a:srgbClr val="0085CA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Presentation Title | 7/27/2026</a:t>
            </a:r>
          </a:p>
        </p:txBody>
      </p:sp>
    </p:spTree>
    <p:extLst>
      <p:ext uri="{BB962C8B-B14F-4D97-AF65-F5344CB8AC3E}">
        <p14:creationId xmlns:p14="http://schemas.microsoft.com/office/powerpoint/2010/main" val="2753804923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e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94F7E0E5-20D8-6D66-640F-1848FD4ADC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1023" y="-34391"/>
            <a:ext cx="1300977" cy="692678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7268391-B0F3-CBC0-8412-1CF0963979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618" y="365125"/>
            <a:ext cx="9732012" cy="1245190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Second line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920126-C2B8-3736-F845-A20449382D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5694" y="1610315"/>
            <a:ext cx="6090235" cy="825388"/>
          </a:xfrm>
        </p:spPr>
        <p:txBody>
          <a:bodyPr anchor="t"/>
          <a:lstStyle>
            <a:lvl1pPr marL="0" indent="0">
              <a:buNone/>
              <a:defRPr sz="2400" b="1">
                <a:latin typeface="Avenir Next LT Pro Demi" panose="020B07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BFFD1C-3531-47A0-3097-9037DF1E025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85618" y="2435703"/>
            <a:ext cx="6090283" cy="3511943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1400">
                <a:latin typeface="Avenir Next LT Pro" panose="020B0504020202020204" pitchFamily="34" charset="0"/>
              </a:defRPr>
            </a:lvl1pPr>
            <a:lvl2pPr>
              <a:buFont typeface="+mj-lt"/>
              <a:buAutoNum type="arabicPeriod"/>
              <a:defRPr>
                <a:latin typeface="Avenir Next LT Pro" panose="020B0504020202020204" pitchFamily="34" charset="0"/>
              </a:defRPr>
            </a:lvl2pPr>
            <a:lvl3pPr>
              <a:defRPr>
                <a:latin typeface="Avenir Next LT Pro" panose="020B0504020202020204" pitchFamily="34" charset="0"/>
              </a:defRPr>
            </a:lvl3pPr>
            <a:lvl4pPr>
              <a:defRPr>
                <a:latin typeface="Avenir Next LT Pro" panose="020B0504020202020204" pitchFamily="34" charset="0"/>
              </a:defRPr>
            </a:lvl4pPr>
            <a:lvl5pPr>
              <a:defRPr>
                <a:latin typeface="Avenir Next LT Pro" panose="020B0504020202020204" pitchFamily="34" charset="0"/>
              </a:defRPr>
            </a:lvl5pPr>
          </a:lstStyle>
          <a:p>
            <a:pPr lvl="0"/>
            <a:r>
              <a:rPr lang="en-US" dirty="0"/>
              <a:t>Cras </a:t>
            </a:r>
            <a:r>
              <a:rPr lang="en-US" dirty="0" err="1"/>
              <a:t>euismod</a:t>
            </a:r>
            <a:r>
              <a:rPr lang="en-US" dirty="0"/>
              <a:t>, </a:t>
            </a:r>
            <a:r>
              <a:rPr lang="en-US" dirty="0" err="1"/>
              <a:t>elit</a:t>
            </a:r>
            <a:r>
              <a:rPr lang="en-US" dirty="0"/>
              <a:t> non dictum tempus, diam ex </a:t>
            </a:r>
            <a:r>
              <a:rPr lang="en-US" dirty="0" err="1"/>
              <a:t>varius</a:t>
            </a:r>
            <a:r>
              <a:rPr lang="en-US" dirty="0"/>
              <a:t> ante, in </a:t>
            </a:r>
            <a:r>
              <a:rPr lang="en-US" dirty="0" err="1"/>
              <a:t>porttitor</a:t>
            </a:r>
            <a:r>
              <a:rPr lang="en-US" dirty="0"/>
              <a:t> libero </a:t>
            </a:r>
            <a:r>
              <a:rPr lang="en-US" dirty="0" err="1"/>
              <a:t>augue</a:t>
            </a:r>
            <a:r>
              <a:rPr lang="en-US" dirty="0"/>
              <a:t> id </a:t>
            </a:r>
            <a:r>
              <a:rPr lang="en-US" dirty="0" err="1"/>
              <a:t>justo</a:t>
            </a:r>
            <a:r>
              <a:rPr lang="en-US" dirty="0"/>
              <a:t>. Duis </a:t>
            </a:r>
            <a:r>
              <a:rPr lang="en-US" dirty="0" err="1"/>
              <a:t>commodo</a:t>
            </a:r>
            <a:r>
              <a:rPr lang="en-US" dirty="0"/>
              <a:t> at </a:t>
            </a:r>
            <a:r>
              <a:rPr lang="en-US" dirty="0" err="1"/>
              <a:t>erat</a:t>
            </a:r>
            <a:r>
              <a:rPr lang="en-US" dirty="0"/>
              <a:t> vitae </a:t>
            </a:r>
            <a:r>
              <a:rPr lang="en-US" dirty="0" err="1"/>
              <a:t>blandit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cursus </a:t>
            </a:r>
            <a:r>
              <a:rPr lang="en-US" dirty="0" err="1"/>
              <a:t>aliquet</a:t>
            </a:r>
            <a:r>
              <a:rPr lang="en-US" dirty="0"/>
              <a:t>. Sed a nisi ac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. In </a:t>
            </a:r>
            <a:r>
              <a:rPr lang="en-US" dirty="0" err="1"/>
              <a:t>viverra</a:t>
            </a:r>
            <a:r>
              <a:rPr lang="en-US" dirty="0"/>
              <a:t> nisi sed </a:t>
            </a:r>
            <a:r>
              <a:rPr lang="en-US" dirty="0" err="1"/>
              <a:t>tellus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, nec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blandit</a:t>
            </a:r>
            <a:r>
              <a:rPr lang="en-US" dirty="0"/>
              <a:t>. Donec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. Proin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id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Morbi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est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Nam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vitae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nec </a:t>
            </a:r>
            <a:r>
              <a:rPr lang="en-US" dirty="0" err="1"/>
              <a:t>orci</a:t>
            </a:r>
            <a:r>
              <a:rPr lang="en-US" dirty="0"/>
              <a:t>. Nam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a </a:t>
            </a:r>
            <a:r>
              <a:rPr lang="en-US" dirty="0" err="1"/>
              <a:t>ornare</a:t>
            </a:r>
            <a:r>
              <a:rPr lang="en-US" dirty="0"/>
              <a:t>. Aenean id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, fermentum dui nec, </a:t>
            </a:r>
            <a:r>
              <a:rPr lang="en-US" dirty="0" err="1"/>
              <a:t>dignissim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Mauris at </a:t>
            </a:r>
            <a:r>
              <a:rPr lang="en-US" dirty="0" err="1"/>
              <a:t>ultricies</a:t>
            </a:r>
            <a:r>
              <a:rPr lang="en-US" dirty="0"/>
              <a:t> eros.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ipsum, </a:t>
            </a:r>
            <a:r>
              <a:rPr lang="en-US" dirty="0" err="1"/>
              <a:t>varius</a:t>
            </a:r>
            <a:r>
              <a:rPr lang="en-US" dirty="0"/>
              <a:t> et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sollicitudin</a:t>
            </a:r>
            <a:r>
              <a:rPr lang="en-US" dirty="0"/>
              <a:t> sed ante. Maecenas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pharetra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vel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libero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sed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non, pulvinar </a:t>
            </a:r>
            <a:r>
              <a:rPr lang="en-US" dirty="0" err="1"/>
              <a:t>nisl</a:t>
            </a:r>
            <a:r>
              <a:rPr lang="en-US" dirty="0"/>
              <a:t>. Duis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, </a:t>
            </a:r>
            <a:r>
              <a:rPr lang="en-US" dirty="0" err="1"/>
              <a:t>iaculis</a:t>
            </a:r>
            <a:r>
              <a:rPr lang="en-US" dirty="0"/>
              <a:t> a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, pulvinar </a:t>
            </a:r>
            <a:r>
              <a:rPr lang="en-US" dirty="0" err="1"/>
              <a:t>egestas</a:t>
            </a:r>
            <a:r>
              <a:rPr lang="en-US" dirty="0"/>
              <a:t> libero.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, vel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</a:t>
            </a:r>
            <a:r>
              <a:rPr lang="en-US" dirty="0" err="1"/>
              <a:t>sollicitudin</a:t>
            </a:r>
            <a:r>
              <a:rPr lang="en-US" dirty="0"/>
              <a:t> quis.</a:t>
            </a: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E96779FA-70C8-E292-DA4A-F25DB89C6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5100" y="6310312"/>
            <a:ext cx="637817" cy="365125"/>
          </a:xfrm>
        </p:spPr>
        <p:txBody>
          <a:bodyPr/>
          <a:lstStyle>
            <a:lvl1pPr>
              <a:defRPr lang="en-US" sz="1200" kern="1200" dirty="0" smtClean="0">
                <a:solidFill>
                  <a:srgbClr val="2D2926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P. </a:t>
            </a:r>
            <a:fld id="{7757E262-8554-4A1C-96B2-91FA03CFA272}" type="slidenum">
              <a:rPr smtClean="0"/>
              <a:pPr/>
              <a:t>‹#›</a:t>
            </a:fld>
            <a:endParaRPr dirty="0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7E07F59E-97B8-0E6D-7A66-6E72546415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000" y="6127750"/>
            <a:ext cx="508081" cy="503554"/>
          </a:xfrm>
          <a:prstGeom prst="rect">
            <a:avLst/>
          </a:prstGeom>
        </p:spPr>
      </p:pic>
      <p:sp>
        <p:nvSpPr>
          <p:cNvPr id="43" name="Text Placeholder 14">
            <a:extLst>
              <a:ext uri="{FF2B5EF4-FFF2-40B4-BE49-F238E27FC236}">
                <a16:creationId xmlns:a16="http://schemas.microsoft.com/office/drawing/2014/main" id="{C0462C0E-EF22-FD25-3AF3-79A92B49DF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1210" y="6196327"/>
            <a:ext cx="2749427" cy="365125"/>
          </a:xfrm>
        </p:spPr>
        <p:txBody>
          <a:bodyPr anchor="ctr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kern="1200" dirty="0" smtClean="0">
                <a:solidFill>
                  <a:srgbClr val="0085CA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Presentation Title | 7/27/2026</a:t>
            </a:r>
          </a:p>
        </p:txBody>
      </p:sp>
    </p:spTree>
    <p:extLst>
      <p:ext uri="{BB962C8B-B14F-4D97-AF65-F5344CB8AC3E}">
        <p14:creationId xmlns:p14="http://schemas.microsoft.com/office/powerpoint/2010/main" val="387347584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se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94F7E0E5-20D8-6D66-640F-1848FD4ADC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1023" y="-1353"/>
            <a:ext cx="1300977" cy="6860706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920126-C2B8-3736-F845-A20449382D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5000" y="598810"/>
            <a:ext cx="9520505" cy="825388"/>
          </a:xfrm>
        </p:spPr>
        <p:txBody>
          <a:bodyPr anchor="t"/>
          <a:lstStyle>
            <a:lvl1pPr marL="0" indent="0">
              <a:buNone/>
              <a:defRPr sz="2400" b="1">
                <a:latin typeface="Avenir Next LT Pro Demi" panose="020B07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BFFD1C-3531-47A0-3097-9037DF1E025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34924" y="1424199"/>
            <a:ext cx="9520580" cy="153748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1400">
                <a:latin typeface="Avenir Next LT Pro" panose="020B0504020202020204" pitchFamily="34" charset="0"/>
              </a:defRPr>
            </a:lvl1pPr>
            <a:lvl2pPr>
              <a:buFont typeface="+mj-lt"/>
              <a:buAutoNum type="arabicPeriod"/>
              <a:defRPr>
                <a:latin typeface="Avenir Next LT Pro" panose="020B0504020202020204" pitchFamily="34" charset="0"/>
              </a:defRPr>
            </a:lvl2pPr>
            <a:lvl3pPr>
              <a:defRPr>
                <a:latin typeface="Avenir Next LT Pro" panose="020B0504020202020204" pitchFamily="34" charset="0"/>
              </a:defRPr>
            </a:lvl3pPr>
            <a:lvl4pPr>
              <a:defRPr>
                <a:latin typeface="Avenir Next LT Pro" panose="020B0504020202020204" pitchFamily="34" charset="0"/>
              </a:defRPr>
            </a:lvl4pPr>
            <a:lvl5pPr>
              <a:defRPr>
                <a:latin typeface="Avenir Next LT Pro" panose="020B0504020202020204" pitchFamily="34" charset="0"/>
              </a:defRPr>
            </a:lvl5pPr>
          </a:lstStyle>
          <a:p>
            <a:pPr lvl="0"/>
            <a:r>
              <a:rPr lang="en-US" dirty="0"/>
              <a:t>Cras </a:t>
            </a:r>
            <a:r>
              <a:rPr lang="en-US" dirty="0" err="1"/>
              <a:t>euismod</a:t>
            </a:r>
            <a:r>
              <a:rPr lang="en-US" dirty="0"/>
              <a:t>, </a:t>
            </a:r>
            <a:r>
              <a:rPr lang="en-US" dirty="0" err="1"/>
              <a:t>elit</a:t>
            </a:r>
            <a:r>
              <a:rPr lang="en-US" dirty="0"/>
              <a:t> non dictum tempus, diam ex </a:t>
            </a:r>
            <a:r>
              <a:rPr lang="en-US" dirty="0" err="1"/>
              <a:t>varius</a:t>
            </a:r>
            <a:r>
              <a:rPr lang="en-US" dirty="0"/>
              <a:t> ante, in </a:t>
            </a:r>
            <a:r>
              <a:rPr lang="en-US" dirty="0" err="1"/>
              <a:t>porttitor</a:t>
            </a:r>
            <a:r>
              <a:rPr lang="en-US" dirty="0"/>
              <a:t> libero </a:t>
            </a:r>
            <a:r>
              <a:rPr lang="en-US" dirty="0" err="1"/>
              <a:t>augue</a:t>
            </a:r>
            <a:r>
              <a:rPr lang="en-US" dirty="0"/>
              <a:t> id </a:t>
            </a:r>
            <a:r>
              <a:rPr lang="en-US" dirty="0" err="1"/>
              <a:t>justo</a:t>
            </a:r>
            <a:r>
              <a:rPr lang="en-US" dirty="0"/>
              <a:t>. Duis </a:t>
            </a:r>
            <a:r>
              <a:rPr lang="en-US" dirty="0" err="1"/>
              <a:t>commodo</a:t>
            </a:r>
            <a:r>
              <a:rPr lang="en-US" dirty="0"/>
              <a:t> at </a:t>
            </a:r>
            <a:r>
              <a:rPr lang="en-US" dirty="0" err="1"/>
              <a:t>erat</a:t>
            </a:r>
            <a:r>
              <a:rPr lang="en-US" dirty="0"/>
              <a:t> vitae </a:t>
            </a:r>
            <a:r>
              <a:rPr lang="en-US" dirty="0" err="1"/>
              <a:t>blandit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cursus </a:t>
            </a:r>
            <a:r>
              <a:rPr lang="en-US" dirty="0" err="1"/>
              <a:t>aliquet</a:t>
            </a:r>
            <a:r>
              <a:rPr lang="en-US" dirty="0"/>
              <a:t>. Sed a nisi ac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. In </a:t>
            </a:r>
            <a:r>
              <a:rPr lang="en-US" dirty="0" err="1"/>
              <a:t>viverra</a:t>
            </a:r>
            <a:r>
              <a:rPr lang="en-US" dirty="0"/>
              <a:t> nisi sed </a:t>
            </a:r>
            <a:r>
              <a:rPr lang="en-US" dirty="0" err="1"/>
              <a:t>tellus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, nec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blandit</a:t>
            </a:r>
            <a:r>
              <a:rPr lang="en-US" dirty="0"/>
              <a:t>. Donec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. Proin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id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Morbi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est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Nam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vitae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nec </a:t>
            </a:r>
            <a:r>
              <a:rPr lang="en-US" dirty="0" err="1"/>
              <a:t>orci</a:t>
            </a:r>
            <a:r>
              <a:rPr lang="en-US" dirty="0"/>
              <a:t>. Nam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a </a:t>
            </a:r>
            <a:r>
              <a:rPr lang="en-US" dirty="0" err="1"/>
              <a:t>ornare</a:t>
            </a:r>
            <a:r>
              <a:rPr lang="en-US" dirty="0"/>
              <a:t>. Aenean id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, fermentum dui nec, </a:t>
            </a:r>
            <a:r>
              <a:rPr lang="en-US" dirty="0" err="1"/>
              <a:t>dignissim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Mauris at </a:t>
            </a:r>
            <a:r>
              <a:rPr lang="en-US" dirty="0" err="1"/>
              <a:t>ultricies</a:t>
            </a:r>
            <a:r>
              <a:rPr lang="en-US" dirty="0"/>
              <a:t> eros. </a:t>
            </a:r>
            <a:r>
              <a:rPr lang="en-US" dirty="0" err="1"/>
              <a:t>Praesent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ipsum, </a:t>
            </a:r>
            <a:r>
              <a:rPr lang="en-US" dirty="0" err="1"/>
              <a:t>varius</a:t>
            </a:r>
            <a:r>
              <a:rPr lang="en-US" dirty="0"/>
              <a:t> et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, </a:t>
            </a:r>
            <a:r>
              <a:rPr lang="en-US" dirty="0" err="1"/>
              <a:t>sollicitudin</a:t>
            </a:r>
            <a:r>
              <a:rPr lang="en-US" dirty="0"/>
              <a:t> sed ante. Maecenas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pharetra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. </a:t>
            </a: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E96779FA-70C8-E292-DA4A-F25DB89C6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5100" y="6310312"/>
            <a:ext cx="637817" cy="365125"/>
          </a:xfrm>
        </p:spPr>
        <p:txBody>
          <a:bodyPr/>
          <a:lstStyle>
            <a:lvl1pPr>
              <a:defRPr lang="en-US" sz="1200" kern="1200" dirty="0" smtClean="0">
                <a:solidFill>
                  <a:srgbClr val="2D2926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P. </a:t>
            </a:r>
            <a:fld id="{7757E262-8554-4A1C-96B2-91FA03CFA272}" type="slidenum">
              <a:rPr smtClean="0"/>
              <a:pPr/>
              <a:t>‹#›</a:t>
            </a:fld>
            <a:endParaRPr dirty="0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7E07F59E-97B8-0E6D-7A66-6E72546415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000" y="6127750"/>
            <a:ext cx="508081" cy="503554"/>
          </a:xfrm>
          <a:prstGeom prst="rect">
            <a:avLst/>
          </a:prstGeom>
        </p:spPr>
      </p:pic>
      <p:sp>
        <p:nvSpPr>
          <p:cNvPr id="43" name="Text Placeholder 14">
            <a:extLst>
              <a:ext uri="{FF2B5EF4-FFF2-40B4-BE49-F238E27FC236}">
                <a16:creationId xmlns:a16="http://schemas.microsoft.com/office/drawing/2014/main" id="{C0462C0E-EF22-FD25-3AF3-79A92B49DF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1210" y="6196327"/>
            <a:ext cx="2749427" cy="365125"/>
          </a:xfrm>
        </p:spPr>
        <p:txBody>
          <a:bodyPr anchor="ctr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kern="1200" dirty="0" smtClean="0">
                <a:solidFill>
                  <a:srgbClr val="0085CA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Presentation Title | 7/27/2026</a:t>
            </a:r>
          </a:p>
        </p:txBody>
      </p:sp>
    </p:spTree>
    <p:extLst>
      <p:ext uri="{BB962C8B-B14F-4D97-AF65-F5344CB8AC3E}">
        <p14:creationId xmlns:p14="http://schemas.microsoft.com/office/powerpoint/2010/main" val="2296834687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corative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68391-B0F3-CBC0-8412-1CF096397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618" y="365125"/>
            <a:ext cx="6090235" cy="1245190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920126-C2B8-3736-F845-A20449382D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5694" y="1610315"/>
            <a:ext cx="6090235" cy="825388"/>
          </a:xfrm>
        </p:spPr>
        <p:txBody>
          <a:bodyPr anchor="t"/>
          <a:lstStyle>
            <a:lvl1pPr marL="0" indent="0">
              <a:buNone/>
              <a:defRPr sz="2400" b="1">
                <a:latin typeface="Avenir Next LT Pro Demi" panose="020B07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BFFD1C-3531-47A0-3097-9037DF1E025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85618" y="2435703"/>
            <a:ext cx="6090283" cy="3511943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1400">
                <a:latin typeface="Avenir Next LT Pro" panose="020B0504020202020204" pitchFamily="34" charset="0"/>
              </a:defRPr>
            </a:lvl1pPr>
            <a:lvl2pPr>
              <a:buFont typeface="+mj-lt"/>
              <a:buAutoNum type="arabicPeriod"/>
              <a:defRPr>
                <a:latin typeface="Avenir Next LT Pro" panose="020B0504020202020204" pitchFamily="34" charset="0"/>
              </a:defRPr>
            </a:lvl2pPr>
            <a:lvl3pPr>
              <a:defRPr>
                <a:latin typeface="Avenir Next LT Pro" panose="020B0504020202020204" pitchFamily="34" charset="0"/>
              </a:defRPr>
            </a:lvl3pPr>
            <a:lvl4pPr>
              <a:defRPr>
                <a:latin typeface="Avenir Next LT Pro" panose="020B0504020202020204" pitchFamily="34" charset="0"/>
              </a:defRPr>
            </a:lvl4pPr>
            <a:lvl5pPr>
              <a:defRPr>
                <a:latin typeface="Avenir Next LT Pro" panose="020B0504020202020204" pitchFamily="34" charset="0"/>
              </a:defRPr>
            </a:lvl5pPr>
          </a:lstStyle>
          <a:p>
            <a:pPr lvl="0"/>
            <a:r>
              <a:rPr lang="en-US" dirty="0"/>
              <a:t>Cras </a:t>
            </a:r>
            <a:r>
              <a:rPr lang="en-US" dirty="0" err="1"/>
              <a:t>euismod</a:t>
            </a:r>
            <a:r>
              <a:rPr lang="en-US" dirty="0"/>
              <a:t>, </a:t>
            </a:r>
            <a:r>
              <a:rPr lang="en-US" dirty="0" err="1"/>
              <a:t>elit</a:t>
            </a:r>
            <a:r>
              <a:rPr lang="en-US" dirty="0"/>
              <a:t> non dictum tempus, diam ex </a:t>
            </a:r>
            <a:r>
              <a:rPr lang="en-US" dirty="0" err="1"/>
              <a:t>varius</a:t>
            </a:r>
            <a:r>
              <a:rPr lang="en-US" dirty="0"/>
              <a:t> ante, in </a:t>
            </a:r>
            <a:r>
              <a:rPr lang="en-US" dirty="0" err="1"/>
              <a:t>porttitor</a:t>
            </a:r>
            <a:r>
              <a:rPr lang="en-US" dirty="0"/>
              <a:t> libero </a:t>
            </a:r>
            <a:r>
              <a:rPr lang="en-US" dirty="0" err="1"/>
              <a:t>augue</a:t>
            </a:r>
            <a:r>
              <a:rPr lang="en-US" dirty="0"/>
              <a:t> id </a:t>
            </a:r>
            <a:r>
              <a:rPr lang="en-US" dirty="0" err="1"/>
              <a:t>justo</a:t>
            </a:r>
            <a:r>
              <a:rPr lang="en-US" dirty="0"/>
              <a:t>. Duis </a:t>
            </a:r>
            <a:r>
              <a:rPr lang="en-US" dirty="0" err="1"/>
              <a:t>commodo</a:t>
            </a:r>
            <a:r>
              <a:rPr lang="en-US" dirty="0"/>
              <a:t> at </a:t>
            </a:r>
            <a:r>
              <a:rPr lang="en-US" dirty="0" err="1"/>
              <a:t>erat</a:t>
            </a:r>
            <a:r>
              <a:rPr lang="en-US" dirty="0"/>
              <a:t> vitae </a:t>
            </a:r>
            <a:r>
              <a:rPr lang="en-US" dirty="0" err="1"/>
              <a:t>blandit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cursus </a:t>
            </a:r>
            <a:r>
              <a:rPr lang="en-US" dirty="0" err="1"/>
              <a:t>aliquet</a:t>
            </a:r>
            <a:r>
              <a:rPr lang="en-US" dirty="0"/>
              <a:t>. Sed a nisi ac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. In </a:t>
            </a:r>
            <a:r>
              <a:rPr lang="en-US" dirty="0" err="1"/>
              <a:t>viverra</a:t>
            </a:r>
            <a:r>
              <a:rPr lang="en-US" dirty="0"/>
              <a:t> nisi sed </a:t>
            </a:r>
            <a:r>
              <a:rPr lang="en-US" dirty="0" err="1"/>
              <a:t>tellus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, nec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blandit</a:t>
            </a:r>
            <a:r>
              <a:rPr lang="en-US" dirty="0"/>
              <a:t>. Donec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. Proin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id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Morbi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est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.</a:t>
            </a: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E96779FA-70C8-E292-DA4A-F25DB89C6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0790" y="6266179"/>
            <a:ext cx="637817" cy="365125"/>
          </a:xfrm>
        </p:spPr>
        <p:txBody>
          <a:bodyPr/>
          <a:lstStyle>
            <a:lvl1pPr>
              <a:defRPr lang="en-US" sz="1200" kern="1200" dirty="0" smtClean="0">
                <a:solidFill>
                  <a:schemeClr val="bg1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P. </a:t>
            </a:r>
            <a:fld id="{7757E262-8554-4A1C-96B2-91FA03CFA272}" type="slidenum">
              <a:rPr smtClean="0"/>
              <a:pPr/>
              <a:t>‹#›</a:t>
            </a:fld>
            <a:endParaRPr dirty="0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7E07F59E-97B8-0E6D-7A66-6E72546415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000" y="6127750"/>
            <a:ext cx="508081" cy="503554"/>
          </a:xfrm>
          <a:prstGeom prst="rect">
            <a:avLst/>
          </a:prstGeom>
        </p:spPr>
      </p:pic>
      <p:sp>
        <p:nvSpPr>
          <p:cNvPr id="43" name="Text Placeholder 14">
            <a:extLst>
              <a:ext uri="{FF2B5EF4-FFF2-40B4-BE49-F238E27FC236}">
                <a16:creationId xmlns:a16="http://schemas.microsoft.com/office/drawing/2014/main" id="{C0462C0E-EF22-FD25-3AF3-79A92B49DF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1210" y="6196327"/>
            <a:ext cx="2749427" cy="365125"/>
          </a:xfrm>
        </p:spPr>
        <p:txBody>
          <a:bodyPr anchor="ctr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kern="1200" dirty="0" smtClean="0">
                <a:solidFill>
                  <a:srgbClr val="0085CA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Presentation Title | 7/27/2026</a:t>
            </a:r>
          </a:p>
        </p:txBody>
      </p:sp>
    </p:spTree>
    <p:extLst>
      <p:ext uri="{BB962C8B-B14F-4D97-AF65-F5344CB8AC3E}">
        <p14:creationId xmlns:p14="http://schemas.microsoft.com/office/powerpoint/2010/main" val="3107869801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corative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920126-C2B8-3736-F845-A20449382D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22682" y="566443"/>
            <a:ext cx="5845925" cy="825388"/>
          </a:xfrm>
        </p:spPr>
        <p:txBody>
          <a:bodyPr anchor="t"/>
          <a:lstStyle>
            <a:lvl1pPr marL="0" indent="0">
              <a:buNone/>
              <a:defRPr sz="2400" b="1">
                <a:latin typeface="Avenir Next LT Pro Demi" panose="020B07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BFFD1C-3531-47A0-3097-9037DF1E025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22606" y="1391831"/>
            <a:ext cx="5845971" cy="3511943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1400">
                <a:latin typeface="Avenir Next LT Pro" panose="020B0504020202020204" pitchFamily="34" charset="0"/>
              </a:defRPr>
            </a:lvl1pPr>
            <a:lvl2pPr>
              <a:buFont typeface="+mj-lt"/>
              <a:buAutoNum type="arabicPeriod"/>
              <a:defRPr>
                <a:latin typeface="Avenir Next LT Pro" panose="020B0504020202020204" pitchFamily="34" charset="0"/>
              </a:defRPr>
            </a:lvl2pPr>
            <a:lvl3pPr>
              <a:defRPr>
                <a:latin typeface="Avenir Next LT Pro" panose="020B0504020202020204" pitchFamily="34" charset="0"/>
              </a:defRPr>
            </a:lvl3pPr>
            <a:lvl4pPr>
              <a:defRPr>
                <a:latin typeface="Avenir Next LT Pro" panose="020B0504020202020204" pitchFamily="34" charset="0"/>
              </a:defRPr>
            </a:lvl4pPr>
            <a:lvl5pPr>
              <a:defRPr>
                <a:latin typeface="Avenir Next LT Pro" panose="020B0504020202020204" pitchFamily="34" charset="0"/>
              </a:defRPr>
            </a:lvl5pPr>
          </a:lstStyle>
          <a:p>
            <a:pPr lvl="0"/>
            <a:r>
              <a:rPr lang="en-US" dirty="0"/>
              <a:t>Cras </a:t>
            </a:r>
            <a:r>
              <a:rPr lang="en-US" dirty="0" err="1"/>
              <a:t>euismod</a:t>
            </a:r>
            <a:r>
              <a:rPr lang="en-US" dirty="0"/>
              <a:t>, </a:t>
            </a:r>
            <a:r>
              <a:rPr lang="en-US" dirty="0" err="1"/>
              <a:t>elit</a:t>
            </a:r>
            <a:r>
              <a:rPr lang="en-US" dirty="0"/>
              <a:t> non dictum tempus, diam ex </a:t>
            </a:r>
            <a:r>
              <a:rPr lang="en-US" dirty="0" err="1"/>
              <a:t>varius</a:t>
            </a:r>
            <a:r>
              <a:rPr lang="en-US" dirty="0"/>
              <a:t> ante, in </a:t>
            </a:r>
            <a:r>
              <a:rPr lang="en-US" dirty="0" err="1"/>
              <a:t>porttitor</a:t>
            </a:r>
            <a:r>
              <a:rPr lang="en-US" dirty="0"/>
              <a:t> libero </a:t>
            </a:r>
            <a:r>
              <a:rPr lang="en-US" dirty="0" err="1"/>
              <a:t>augue</a:t>
            </a:r>
            <a:r>
              <a:rPr lang="en-US" dirty="0"/>
              <a:t> id </a:t>
            </a:r>
            <a:r>
              <a:rPr lang="en-US" dirty="0" err="1"/>
              <a:t>justo</a:t>
            </a:r>
            <a:r>
              <a:rPr lang="en-US" dirty="0"/>
              <a:t>. Duis </a:t>
            </a:r>
            <a:r>
              <a:rPr lang="en-US" dirty="0" err="1"/>
              <a:t>commodo</a:t>
            </a:r>
            <a:r>
              <a:rPr lang="en-US" dirty="0"/>
              <a:t> at </a:t>
            </a:r>
            <a:r>
              <a:rPr lang="en-US" dirty="0" err="1"/>
              <a:t>erat</a:t>
            </a:r>
            <a:r>
              <a:rPr lang="en-US" dirty="0"/>
              <a:t> vitae </a:t>
            </a:r>
            <a:r>
              <a:rPr lang="en-US" dirty="0" err="1"/>
              <a:t>blandit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cursus </a:t>
            </a:r>
            <a:r>
              <a:rPr lang="en-US" dirty="0" err="1"/>
              <a:t>aliquet</a:t>
            </a:r>
            <a:r>
              <a:rPr lang="en-US" dirty="0"/>
              <a:t>. Sed a nisi ac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. In </a:t>
            </a:r>
            <a:r>
              <a:rPr lang="en-US" dirty="0" err="1"/>
              <a:t>viverra</a:t>
            </a:r>
            <a:r>
              <a:rPr lang="en-US" dirty="0"/>
              <a:t> nisi sed </a:t>
            </a:r>
            <a:r>
              <a:rPr lang="en-US" dirty="0" err="1"/>
              <a:t>tellus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, nec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blandit</a:t>
            </a:r>
            <a:r>
              <a:rPr lang="en-US" dirty="0"/>
              <a:t>. Donec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. Proin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id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Morbi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est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.</a:t>
            </a: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E96779FA-70C8-E292-DA4A-F25DB89C6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0790" y="6291557"/>
            <a:ext cx="637817" cy="365125"/>
          </a:xfrm>
        </p:spPr>
        <p:txBody>
          <a:bodyPr/>
          <a:lstStyle>
            <a:lvl1pPr>
              <a:defRPr lang="en-US" sz="1200" kern="1200" dirty="0" smtClean="0">
                <a:solidFill>
                  <a:srgbClr val="0085CA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P. </a:t>
            </a:r>
            <a:fld id="{7757E262-8554-4A1C-96B2-91FA03CFA272}" type="slidenum">
              <a:rPr smtClean="0"/>
              <a:pPr/>
              <a:t>‹#›</a:t>
            </a:fld>
            <a:endParaRPr dirty="0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7E07F59E-97B8-0E6D-7A66-6E72546415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000" y="6127750"/>
            <a:ext cx="508081" cy="503554"/>
          </a:xfrm>
          <a:prstGeom prst="rect">
            <a:avLst/>
          </a:prstGeom>
        </p:spPr>
      </p:pic>
      <p:sp>
        <p:nvSpPr>
          <p:cNvPr id="43" name="Text Placeholder 14">
            <a:extLst>
              <a:ext uri="{FF2B5EF4-FFF2-40B4-BE49-F238E27FC236}">
                <a16:creationId xmlns:a16="http://schemas.microsoft.com/office/drawing/2014/main" id="{C0462C0E-EF22-FD25-3AF3-79A92B49DF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1210" y="6196327"/>
            <a:ext cx="2749427" cy="365125"/>
          </a:xfrm>
        </p:spPr>
        <p:txBody>
          <a:bodyPr anchor="ctr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kern="1200" dirty="0" smtClean="0">
                <a:solidFill>
                  <a:srgbClr val="0085CA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Presentation Title | 7/27/2026</a:t>
            </a:r>
          </a:p>
        </p:txBody>
      </p:sp>
    </p:spTree>
    <p:extLst>
      <p:ext uri="{BB962C8B-B14F-4D97-AF65-F5344CB8AC3E}">
        <p14:creationId xmlns:p14="http://schemas.microsoft.com/office/powerpoint/2010/main" val="1273994382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corative Imag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920126-C2B8-3736-F845-A20449382D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5000" y="566443"/>
            <a:ext cx="10922001" cy="825388"/>
          </a:xfrm>
        </p:spPr>
        <p:txBody>
          <a:bodyPr anchor="t"/>
          <a:lstStyle>
            <a:lvl1pPr marL="0" indent="0">
              <a:buNone/>
              <a:defRPr sz="2400" b="1">
                <a:latin typeface="Avenir Next LT Pro Demi" panose="020B07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BFFD1C-3531-47A0-3097-9037DF1E025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737218" y="1673029"/>
            <a:ext cx="4819782" cy="1968388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1400">
                <a:latin typeface="Avenir Next LT Pro" panose="020B0504020202020204" pitchFamily="34" charset="0"/>
              </a:defRPr>
            </a:lvl1pPr>
            <a:lvl2pPr>
              <a:buFont typeface="+mj-lt"/>
              <a:buAutoNum type="arabicPeriod"/>
              <a:defRPr>
                <a:latin typeface="Avenir Next LT Pro" panose="020B0504020202020204" pitchFamily="34" charset="0"/>
              </a:defRPr>
            </a:lvl2pPr>
            <a:lvl3pPr>
              <a:defRPr>
                <a:latin typeface="Avenir Next LT Pro" panose="020B0504020202020204" pitchFamily="34" charset="0"/>
              </a:defRPr>
            </a:lvl3pPr>
            <a:lvl4pPr>
              <a:defRPr>
                <a:latin typeface="Avenir Next LT Pro" panose="020B0504020202020204" pitchFamily="34" charset="0"/>
              </a:defRPr>
            </a:lvl4pPr>
            <a:lvl5pPr>
              <a:defRPr>
                <a:latin typeface="Avenir Next LT Pro" panose="020B0504020202020204" pitchFamily="34" charset="0"/>
              </a:defRPr>
            </a:lvl5pPr>
          </a:lstStyle>
          <a:p>
            <a:pPr lvl="0"/>
            <a:r>
              <a:rPr lang="en-US" dirty="0"/>
              <a:t>Cras </a:t>
            </a:r>
            <a:r>
              <a:rPr lang="en-US" dirty="0" err="1"/>
              <a:t>euismod</a:t>
            </a:r>
            <a:r>
              <a:rPr lang="en-US" dirty="0"/>
              <a:t>, </a:t>
            </a:r>
            <a:r>
              <a:rPr lang="en-US" dirty="0" err="1"/>
              <a:t>elit</a:t>
            </a:r>
            <a:r>
              <a:rPr lang="en-US" dirty="0"/>
              <a:t> non dictum tempus, diam ex </a:t>
            </a:r>
            <a:r>
              <a:rPr lang="en-US" dirty="0" err="1"/>
              <a:t>varius</a:t>
            </a:r>
            <a:r>
              <a:rPr lang="en-US" dirty="0"/>
              <a:t> ante, in </a:t>
            </a:r>
            <a:r>
              <a:rPr lang="en-US" dirty="0" err="1"/>
              <a:t>porttitor</a:t>
            </a:r>
            <a:r>
              <a:rPr lang="en-US" dirty="0"/>
              <a:t> libero </a:t>
            </a:r>
            <a:r>
              <a:rPr lang="en-US" dirty="0" err="1"/>
              <a:t>augue</a:t>
            </a:r>
            <a:r>
              <a:rPr lang="en-US" dirty="0"/>
              <a:t> id </a:t>
            </a:r>
            <a:r>
              <a:rPr lang="en-US" dirty="0" err="1"/>
              <a:t>justo</a:t>
            </a:r>
            <a:r>
              <a:rPr lang="en-US" dirty="0"/>
              <a:t>. Duis </a:t>
            </a:r>
            <a:r>
              <a:rPr lang="en-US" dirty="0" err="1"/>
              <a:t>commodo</a:t>
            </a:r>
            <a:r>
              <a:rPr lang="en-US" dirty="0"/>
              <a:t> at </a:t>
            </a:r>
            <a:r>
              <a:rPr lang="en-US" dirty="0" err="1"/>
              <a:t>erat</a:t>
            </a:r>
            <a:r>
              <a:rPr lang="en-US" dirty="0"/>
              <a:t> vitae </a:t>
            </a:r>
            <a:r>
              <a:rPr lang="en-US" dirty="0" err="1"/>
              <a:t>blandit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cursus </a:t>
            </a:r>
            <a:r>
              <a:rPr lang="en-US" dirty="0" err="1"/>
              <a:t>aliquet</a:t>
            </a:r>
            <a:r>
              <a:rPr lang="en-US" dirty="0"/>
              <a:t>. Sed a nisi ac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. In </a:t>
            </a:r>
            <a:r>
              <a:rPr lang="en-US" dirty="0" err="1"/>
              <a:t>viverra</a:t>
            </a:r>
            <a:r>
              <a:rPr lang="en-US" dirty="0"/>
              <a:t> nisi sed </a:t>
            </a:r>
            <a:r>
              <a:rPr lang="en-US" dirty="0" err="1"/>
              <a:t>tellus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, nec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blandit</a:t>
            </a:r>
            <a:r>
              <a:rPr lang="en-US" dirty="0"/>
              <a:t>. Donec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. Proin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id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Morbi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est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.</a:t>
            </a: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E96779FA-70C8-E292-DA4A-F25DB89C6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59511" y="6196326"/>
            <a:ext cx="637817" cy="365125"/>
          </a:xfrm>
        </p:spPr>
        <p:txBody>
          <a:bodyPr/>
          <a:lstStyle>
            <a:lvl1pPr>
              <a:defRPr lang="en-US" sz="1200" kern="1200" dirty="0" smtClean="0">
                <a:solidFill>
                  <a:srgbClr val="0085CA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P. </a:t>
            </a:r>
            <a:fld id="{7757E262-8554-4A1C-96B2-91FA03CFA272}" type="slidenum">
              <a:rPr smtClean="0"/>
              <a:pPr/>
              <a:t>‹#›</a:t>
            </a:fld>
            <a:endParaRPr dirty="0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7E07F59E-97B8-0E6D-7A66-6E72546415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000" y="6127750"/>
            <a:ext cx="508081" cy="503554"/>
          </a:xfrm>
          <a:prstGeom prst="rect">
            <a:avLst/>
          </a:prstGeom>
        </p:spPr>
      </p:pic>
      <p:sp>
        <p:nvSpPr>
          <p:cNvPr id="43" name="Text Placeholder 14">
            <a:extLst>
              <a:ext uri="{FF2B5EF4-FFF2-40B4-BE49-F238E27FC236}">
                <a16:creationId xmlns:a16="http://schemas.microsoft.com/office/drawing/2014/main" id="{C0462C0E-EF22-FD25-3AF3-79A92B49DF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1210" y="6196327"/>
            <a:ext cx="2749427" cy="365125"/>
          </a:xfrm>
        </p:spPr>
        <p:txBody>
          <a:bodyPr anchor="ctr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kern="1200" dirty="0" smtClean="0">
                <a:solidFill>
                  <a:srgbClr val="0085CA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Presentation Title | 7/27/2026</a:t>
            </a:r>
          </a:p>
        </p:txBody>
      </p:sp>
    </p:spTree>
    <p:extLst>
      <p:ext uri="{BB962C8B-B14F-4D97-AF65-F5344CB8AC3E}">
        <p14:creationId xmlns:p14="http://schemas.microsoft.com/office/powerpoint/2010/main" val="1310046783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he image is a vivid, solid blue color.&#10;&#10;AI-generated content may be incorrect.">
            <a:extLst>
              <a:ext uri="{FF2B5EF4-FFF2-40B4-BE49-F238E27FC236}">
                <a16:creationId xmlns:a16="http://schemas.microsoft.com/office/drawing/2014/main" id="{A709F5D4-D421-0DF6-315A-AE804D614B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0F8B6A59-03DA-A427-C12D-B42181CE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76792"/>
            <a:ext cx="6131560" cy="1620838"/>
          </a:xfrm>
        </p:spPr>
        <p:txBody>
          <a:bodyPr anchor="t"/>
          <a:lstStyle>
            <a:lvl1pPr>
              <a:defRPr lang="en-US" sz="4000" b="1" kern="1200" dirty="0">
                <a:solidFill>
                  <a:schemeClr val="bg1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20C1E2F2-AA13-5D0B-07EE-508CEAE111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1174663"/>
            <a:ext cx="2743200" cy="365125"/>
          </a:xfrm>
        </p:spPr>
        <p:txBody>
          <a:bodyPr/>
          <a:lstStyle>
            <a:lvl1pPr>
              <a:defRPr lang="en-US" sz="1800" kern="1200" smtClean="0">
                <a:solidFill>
                  <a:schemeClr val="bg1"/>
                </a:solidFill>
                <a:latin typeface="Avenir Next LT Pro Light" panose="020B0304020202020204" pitchFamily="34" charset="0"/>
                <a:ea typeface="+mn-ea"/>
                <a:cs typeface="+mn-cs"/>
              </a:defRPr>
            </a:lvl1pPr>
          </a:lstStyle>
          <a:p>
            <a:fld id="{C333261B-FDD5-41AC-8243-6D99AD8B917C}" type="datetime2">
              <a:rPr lang="en-US" smtClean="0"/>
              <a:pPr/>
              <a:t>Monday, August 3, 2026</a:t>
            </a:fld>
            <a:endParaRPr lang="en-US" sz="1800" kern="1200" dirty="0">
              <a:solidFill>
                <a:schemeClr val="bg1"/>
              </a:solidFill>
              <a:latin typeface="Avenir Next LT Pro Light" panose="020B0304020202020204" pitchFamily="34" charset="0"/>
              <a:ea typeface="+mn-ea"/>
              <a:cs typeface="+mn-cs"/>
            </a:endParaRPr>
          </a:p>
        </p:txBody>
      </p:sp>
      <p:pic>
        <p:nvPicPr>
          <p:cNvPr id="22" name="Picture 21" descr="The image shows a vibrant bouquet of colorful flowers arranged in a circular pattern.&#10;&#10;AI-generated content may be incorrect.">
            <a:extLst>
              <a:ext uri="{FF2B5EF4-FFF2-40B4-BE49-F238E27FC236}">
                <a16:creationId xmlns:a16="http://schemas.microsoft.com/office/drawing/2014/main" id="{EACCDAA6-A950-074F-8AFB-1F90CE3E6F5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903128"/>
            <a:ext cx="2359099" cy="1121681"/>
          </a:xfrm>
          <a:prstGeom prst="rect">
            <a:avLst/>
          </a:prstGeom>
        </p:spPr>
      </p:pic>
      <p:pic>
        <p:nvPicPr>
          <p:cNvPr id="7" name="Picture 6" descr="The image is a vibrant, solid blue background with no additional elements or details.&#10;&#10;AI-generated content may be incorrect.">
            <a:extLst>
              <a:ext uri="{FF2B5EF4-FFF2-40B4-BE49-F238E27FC236}">
                <a16:creationId xmlns:a16="http://schemas.microsoft.com/office/drawing/2014/main" id="{2AB560FB-6C97-CFF1-AA24-56F344C3A3B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081" y="0"/>
            <a:ext cx="3703920" cy="6858000"/>
          </a:xfrm>
          <a:prstGeom prst="rect">
            <a:avLst/>
          </a:prstGeom>
        </p:spPr>
      </p:pic>
      <p:pic>
        <p:nvPicPr>
          <p:cNvPr id="5" name="Picture 4" descr="The image shows a person with curly hair wearing a striped swimsuit outdoors on a sunny day.&#10;&#10;AI-generated content may be incorrect.">
            <a:extLst>
              <a:ext uri="{FF2B5EF4-FFF2-40B4-BE49-F238E27FC236}">
                <a16:creationId xmlns:a16="http://schemas.microsoft.com/office/drawing/2014/main" id="{D3CB09E3-C684-D3CC-AFD5-39B91968582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081" y="0"/>
            <a:ext cx="3703919" cy="6858000"/>
          </a:xfrm>
          <a:prstGeom prst="rect">
            <a:avLst/>
          </a:prstGeom>
        </p:spPr>
      </p:pic>
      <p:pic>
        <p:nvPicPr>
          <p:cNvPr id="9" name="Picture 8" descr="The image is a solid, vivid blue background.&#10;&#10;AI-generated content may be incorrect.">
            <a:extLst>
              <a:ext uri="{FF2B5EF4-FFF2-40B4-BE49-F238E27FC236}">
                <a16:creationId xmlns:a16="http://schemas.microsoft.com/office/drawing/2014/main" id="{37C36C60-4574-081E-66B1-BC15674208C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005" y="0"/>
            <a:ext cx="7670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085914"/>
      </p:ext>
    </p:extLst>
  </p:cSld>
  <p:clrMapOvr>
    <a:masterClrMapping/>
  </p:clrMapOvr>
  <p:hf sldNum="0" hdr="0" ft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corative Imag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68391-B0F3-CBC0-8412-1CF096397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618" y="365125"/>
            <a:ext cx="6090235" cy="1245190"/>
          </a:xfrm>
        </p:spPr>
        <p:txBody>
          <a:bodyPr anchor="t"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920126-C2B8-3736-F845-A20449382D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5694" y="1610315"/>
            <a:ext cx="6090235" cy="825388"/>
          </a:xfrm>
        </p:spPr>
        <p:txBody>
          <a:bodyPr anchor="t"/>
          <a:lstStyle>
            <a:lvl1pPr marL="0" indent="0">
              <a:buNone/>
              <a:defRPr sz="2400" b="1">
                <a:latin typeface="Avenir Next LT Pro Demi" panose="020B07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BFFD1C-3531-47A0-3097-9037DF1E025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85618" y="2435703"/>
            <a:ext cx="6090283" cy="3511943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1400">
                <a:latin typeface="Avenir Next LT Pro" panose="020B0504020202020204" pitchFamily="34" charset="0"/>
              </a:defRPr>
            </a:lvl1pPr>
            <a:lvl2pPr>
              <a:buFont typeface="+mj-lt"/>
              <a:buAutoNum type="arabicPeriod"/>
              <a:defRPr>
                <a:latin typeface="Avenir Next LT Pro" panose="020B0504020202020204" pitchFamily="34" charset="0"/>
              </a:defRPr>
            </a:lvl2pPr>
            <a:lvl3pPr>
              <a:defRPr>
                <a:latin typeface="Avenir Next LT Pro" panose="020B0504020202020204" pitchFamily="34" charset="0"/>
              </a:defRPr>
            </a:lvl3pPr>
            <a:lvl4pPr>
              <a:defRPr>
                <a:latin typeface="Avenir Next LT Pro" panose="020B0504020202020204" pitchFamily="34" charset="0"/>
              </a:defRPr>
            </a:lvl4pPr>
            <a:lvl5pPr>
              <a:defRPr>
                <a:latin typeface="Avenir Next LT Pro" panose="020B0504020202020204" pitchFamily="34" charset="0"/>
              </a:defRPr>
            </a:lvl5pPr>
          </a:lstStyle>
          <a:p>
            <a:pPr lvl="0"/>
            <a:r>
              <a:rPr lang="en-US" dirty="0"/>
              <a:t>Cras </a:t>
            </a:r>
            <a:r>
              <a:rPr lang="en-US" dirty="0" err="1"/>
              <a:t>euismod</a:t>
            </a:r>
            <a:r>
              <a:rPr lang="en-US" dirty="0"/>
              <a:t>, </a:t>
            </a:r>
            <a:r>
              <a:rPr lang="en-US" dirty="0" err="1"/>
              <a:t>elit</a:t>
            </a:r>
            <a:r>
              <a:rPr lang="en-US" dirty="0"/>
              <a:t> non dictum tempus, diam ex </a:t>
            </a:r>
            <a:r>
              <a:rPr lang="en-US" dirty="0" err="1"/>
              <a:t>varius</a:t>
            </a:r>
            <a:r>
              <a:rPr lang="en-US" dirty="0"/>
              <a:t> ante, in </a:t>
            </a:r>
            <a:r>
              <a:rPr lang="en-US" dirty="0" err="1"/>
              <a:t>porttitor</a:t>
            </a:r>
            <a:r>
              <a:rPr lang="en-US" dirty="0"/>
              <a:t> libero </a:t>
            </a:r>
            <a:r>
              <a:rPr lang="en-US" dirty="0" err="1"/>
              <a:t>augue</a:t>
            </a:r>
            <a:r>
              <a:rPr lang="en-US" dirty="0"/>
              <a:t> id </a:t>
            </a:r>
            <a:r>
              <a:rPr lang="en-US" dirty="0" err="1"/>
              <a:t>justo</a:t>
            </a:r>
            <a:r>
              <a:rPr lang="en-US" dirty="0"/>
              <a:t>. Duis </a:t>
            </a:r>
            <a:r>
              <a:rPr lang="en-US" dirty="0" err="1"/>
              <a:t>commodo</a:t>
            </a:r>
            <a:r>
              <a:rPr lang="en-US" dirty="0"/>
              <a:t> at </a:t>
            </a:r>
            <a:r>
              <a:rPr lang="en-US" dirty="0" err="1"/>
              <a:t>erat</a:t>
            </a:r>
            <a:r>
              <a:rPr lang="en-US" dirty="0"/>
              <a:t> vitae </a:t>
            </a:r>
            <a:r>
              <a:rPr lang="en-US" dirty="0" err="1"/>
              <a:t>blandit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Phasellus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 cursus </a:t>
            </a:r>
            <a:r>
              <a:rPr lang="en-US" dirty="0" err="1"/>
              <a:t>aliquet</a:t>
            </a:r>
            <a:r>
              <a:rPr lang="en-US" dirty="0"/>
              <a:t>. Sed a nisi ac </a:t>
            </a:r>
            <a:r>
              <a:rPr lang="en-US" dirty="0" err="1"/>
              <a:t>leo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molestie</a:t>
            </a:r>
            <a:r>
              <a:rPr lang="en-US" dirty="0"/>
              <a:t>. In </a:t>
            </a:r>
            <a:r>
              <a:rPr lang="en-US" dirty="0" err="1"/>
              <a:t>viverra</a:t>
            </a:r>
            <a:r>
              <a:rPr lang="en-US" dirty="0"/>
              <a:t> nisi sed </a:t>
            </a:r>
            <a:r>
              <a:rPr lang="en-US" dirty="0" err="1"/>
              <a:t>tellus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, nec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</a:t>
            </a:r>
            <a:r>
              <a:rPr lang="en-US" dirty="0" err="1"/>
              <a:t>blandit</a:t>
            </a:r>
            <a:r>
              <a:rPr lang="en-US" dirty="0"/>
              <a:t>. Donec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. Proin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quam</a:t>
            </a:r>
            <a:r>
              <a:rPr lang="en-US" dirty="0"/>
              <a:t> id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. Morbi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est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.</a:t>
            </a: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E96779FA-70C8-E292-DA4A-F25DB89C6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49275" y="6266179"/>
            <a:ext cx="637817" cy="365125"/>
          </a:xfrm>
        </p:spPr>
        <p:txBody>
          <a:bodyPr/>
          <a:lstStyle>
            <a:lvl1pPr>
              <a:defRPr lang="en-US" sz="1200" kern="1200" dirty="0" smtClean="0">
                <a:solidFill>
                  <a:srgbClr val="2D2926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P. </a:t>
            </a:r>
            <a:fld id="{7757E262-8554-4A1C-96B2-91FA03CFA272}" type="slidenum">
              <a:rPr smtClean="0"/>
              <a:pPr/>
              <a:t>‹#›</a:t>
            </a:fld>
            <a:endParaRPr dirty="0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7E07F59E-97B8-0E6D-7A66-6E72546415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000" y="6127750"/>
            <a:ext cx="508081" cy="503554"/>
          </a:xfrm>
          <a:prstGeom prst="rect">
            <a:avLst/>
          </a:prstGeom>
        </p:spPr>
      </p:pic>
      <p:sp>
        <p:nvSpPr>
          <p:cNvPr id="43" name="Text Placeholder 14">
            <a:extLst>
              <a:ext uri="{FF2B5EF4-FFF2-40B4-BE49-F238E27FC236}">
                <a16:creationId xmlns:a16="http://schemas.microsoft.com/office/drawing/2014/main" id="{C0462C0E-EF22-FD25-3AF3-79A92B49DF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1210" y="6196327"/>
            <a:ext cx="2749427" cy="365125"/>
          </a:xfrm>
        </p:spPr>
        <p:txBody>
          <a:bodyPr anchor="ctr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kern="1200" dirty="0" smtClean="0">
                <a:solidFill>
                  <a:srgbClr val="0085CA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Presentation Title | 7/27/2026</a:t>
            </a:r>
          </a:p>
        </p:txBody>
      </p:sp>
    </p:spTree>
    <p:extLst>
      <p:ext uri="{BB962C8B-B14F-4D97-AF65-F5344CB8AC3E}">
        <p14:creationId xmlns:p14="http://schemas.microsoft.com/office/powerpoint/2010/main" val="2566167690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Cov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he image is a vivid, solid blue color.&#10;&#10;AI-generated content may be incorrect.">
            <a:extLst>
              <a:ext uri="{FF2B5EF4-FFF2-40B4-BE49-F238E27FC236}">
                <a16:creationId xmlns:a16="http://schemas.microsoft.com/office/drawing/2014/main" id="{A709F5D4-D421-0DF6-315A-AE804D614B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2" name="Picture 21" descr="The image shows a vibrant bouquet of colorful flowers arranged in a circular pattern.&#10;&#10;AI-generated content may be incorrect.">
            <a:extLst>
              <a:ext uri="{FF2B5EF4-FFF2-40B4-BE49-F238E27FC236}">
                <a16:creationId xmlns:a16="http://schemas.microsoft.com/office/drawing/2014/main" id="{EACCDAA6-A950-074F-8AFB-1F90CE3E6F5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903128"/>
            <a:ext cx="2359099" cy="1121681"/>
          </a:xfrm>
          <a:prstGeom prst="rect">
            <a:avLst/>
          </a:prstGeom>
        </p:spPr>
      </p:pic>
      <p:pic>
        <p:nvPicPr>
          <p:cNvPr id="7" name="Picture 6" descr="The image is a vibrant, solid blue background with no additional elements or details.&#10;&#10;AI-generated content may be incorrect.">
            <a:extLst>
              <a:ext uri="{FF2B5EF4-FFF2-40B4-BE49-F238E27FC236}">
                <a16:creationId xmlns:a16="http://schemas.microsoft.com/office/drawing/2014/main" id="{2AB560FB-6C97-CFF1-AA24-56F344C3A3B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081" y="0"/>
            <a:ext cx="3703920" cy="6858000"/>
          </a:xfrm>
          <a:prstGeom prst="rect">
            <a:avLst/>
          </a:prstGeom>
        </p:spPr>
      </p:pic>
      <p:pic>
        <p:nvPicPr>
          <p:cNvPr id="9" name="Picture 8" descr="The image is a solid, vivid blue background.&#10;&#10;AI-generated content may be incorrect.">
            <a:extLst>
              <a:ext uri="{FF2B5EF4-FFF2-40B4-BE49-F238E27FC236}">
                <a16:creationId xmlns:a16="http://schemas.microsoft.com/office/drawing/2014/main" id="{37C36C60-4574-081E-66B1-BC15674208C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005" y="0"/>
            <a:ext cx="767075" cy="6858000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C4DA46CB-B69A-8865-469B-9AECA29EE9A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801100" y="5246160"/>
            <a:ext cx="3079751" cy="50165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lang="en-US" sz="1200" kern="1200" dirty="0" smtClean="0">
                <a:solidFill>
                  <a:srgbClr val="0030AB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t. 202-548-0090 x000</a:t>
            </a:r>
          </a:p>
          <a:p>
            <a:pPr lvl="0"/>
            <a:r>
              <a:rPr lang="en-US" dirty="0"/>
              <a:t>jsmith@nca-online.org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58B9D8-999D-2320-51A8-33369690527B}"/>
              </a:ext>
            </a:extLst>
          </p:cNvPr>
          <p:cNvSpPr txBox="1"/>
          <p:nvPr userDrawn="1"/>
        </p:nvSpPr>
        <p:spPr>
          <a:xfrm>
            <a:off x="8801099" y="5747810"/>
            <a:ext cx="307975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200" kern="1200" dirty="0">
                <a:solidFill>
                  <a:srgbClr val="0030AB"/>
                </a:solidFill>
                <a:latin typeface="Avenir Next LT Pro Demi" panose="020B0704020202020204" pitchFamily="34" charset="0"/>
                <a:ea typeface="+mn-ea"/>
                <a:cs typeface="+mn-cs"/>
              </a:rPr>
              <a:t>nationalchildrensalliance.org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31CA9C6-27DA-9F42-AC7B-16545BF5BFB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01099" y="4914619"/>
            <a:ext cx="3079750" cy="431800"/>
          </a:xfrm>
        </p:spPr>
        <p:txBody>
          <a:bodyPr/>
          <a:lstStyle>
            <a:lvl1pPr>
              <a:spcBef>
                <a:spcPts val="0"/>
              </a:spcBef>
              <a:buNone/>
              <a:defRPr lang="en-US" sz="1800" kern="1200" dirty="0">
                <a:solidFill>
                  <a:srgbClr val="0030AB"/>
                </a:solidFill>
                <a:latin typeface="Avenir Next LT Pro Demi" panose="020B0704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sz="1800" kern="1200" dirty="0">
                <a:solidFill>
                  <a:srgbClr val="0030AB"/>
                </a:solidFill>
                <a:latin typeface="Avenir Next LT Pro Demi" panose="020B0704020202020204" pitchFamily="34" charset="0"/>
                <a:ea typeface="+mn-ea"/>
                <a:cs typeface="+mn-cs"/>
              </a:rPr>
              <a:t>Jane Smith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DD6DC8B-7E3F-39F5-400E-42F17E1E6C46}"/>
              </a:ext>
            </a:extLst>
          </p:cNvPr>
          <p:cNvSpPr txBox="1"/>
          <p:nvPr userDrawn="1"/>
        </p:nvSpPr>
        <p:spPr>
          <a:xfrm>
            <a:off x="838200" y="2097621"/>
            <a:ext cx="40744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kern="1200" dirty="0">
                <a:solidFill>
                  <a:schemeClr val="bg1"/>
                </a:solidFill>
                <a:latin typeface="Avenir Next LT Pro" panose="020B0504020202020204" pitchFamily="34" charset="0"/>
                <a:ea typeface="+mn-ea"/>
                <a:cs typeface="+mn-cs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757980752"/>
      </p:ext>
    </p:extLst>
  </p:cSld>
  <p:clrMapOvr>
    <a:masterClrMapping/>
  </p:clrMapOvr>
  <p:hf sldNum="0" hdr="0" ft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he image is a vivid, solid blue color.&#10;&#10;AI-generated content may be incorrect.">
            <a:extLst>
              <a:ext uri="{FF2B5EF4-FFF2-40B4-BE49-F238E27FC236}">
                <a16:creationId xmlns:a16="http://schemas.microsoft.com/office/drawing/2014/main" id="{A709F5D4-D421-0DF6-315A-AE804D614B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The image is a solid blue rectangle with no other visible elements.&#10;&#10;AI-generated content may be incorrect.">
            <a:extLst>
              <a:ext uri="{FF2B5EF4-FFF2-40B4-BE49-F238E27FC236}">
                <a16:creationId xmlns:a16="http://schemas.microsoft.com/office/drawing/2014/main" id="{7B6650A8-0CEE-ACD1-4C53-B92844EAED2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391709"/>
          </a:xfrm>
          <a:prstGeom prst="rect">
            <a:avLst/>
          </a:prstGeom>
        </p:spPr>
      </p:pic>
      <p:pic>
        <p:nvPicPr>
          <p:cNvPr id="16" name="Picture 15" descr="The image shows a clear, solid blue background.&#10;&#10;AI-generated content may be incorrect.">
            <a:extLst>
              <a:ext uri="{FF2B5EF4-FFF2-40B4-BE49-F238E27FC236}">
                <a16:creationId xmlns:a16="http://schemas.microsoft.com/office/drawing/2014/main" id="{9AFD34C6-3AB5-9342-D463-A49AD59BD66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6292"/>
            <a:ext cx="12192000" cy="2396813"/>
          </a:xfrm>
          <a:prstGeom prst="rect">
            <a:avLst/>
          </a:prstGeom>
        </p:spPr>
      </p:pic>
      <p:pic>
        <p:nvPicPr>
          <p:cNvPr id="22" name="Picture 21" descr="The image shows a vibrant bouquet of colorful flowers arranged in a circular pattern.&#10;&#10;AI-generated content may be incorrect.">
            <a:extLst>
              <a:ext uri="{FF2B5EF4-FFF2-40B4-BE49-F238E27FC236}">
                <a16:creationId xmlns:a16="http://schemas.microsoft.com/office/drawing/2014/main" id="{EACCDAA6-A950-074F-8AFB-1F90CE3E6F5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7129" y="4844722"/>
            <a:ext cx="2359099" cy="1121681"/>
          </a:xfrm>
          <a:prstGeom prst="rect">
            <a:avLst/>
          </a:prstGeom>
        </p:spPr>
      </p:pic>
      <p:sp>
        <p:nvSpPr>
          <p:cNvPr id="2" name="Text Placeholder 3">
            <a:extLst>
              <a:ext uri="{FF2B5EF4-FFF2-40B4-BE49-F238E27FC236}">
                <a16:creationId xmlns:a16="http://schemas.microsoft.com/office/drawing/2014/main" id="{24B49222-4FDC-CB57-CFB8-373492B0344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47751" y="5029388"/>
            <a:ext cx="3079751" cy="50165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lang="en-US" sz="1200" kern="1200" dirty="0" smtClean="0">
                <a:solidFill>
                  <a:schemeClr val="bg1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t. 202-548-0090 x000</a:t>
            </a:r>
          </a:p>
          <a:p>
            <a:pPr lvl="0"/>
            <a:r>
              <a:rPr lang="en-US" dirty="0"/>
              <a:t>jsmith@nca-online.org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9434F0-0DBF-B398-A877-E20E558CDC79}"/>
              </a:ext>
            </a:extLst>
          </p:cNvPr>
          <p:cNvSpPr txBox="1"/>
          <p:nvPr userDrawn="1"/>
        </p:nvSpPr>
        <p:spPr>
          <a:xfrm>
            <a:off x="1047750" y="5531038"/>
            <a:ext cx="307975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200" kern="1200" dirty="0">
                <a:solidFill>
                  <a:schemeClr val="bg1"/>
                </a:solidFill>
                <a:latin typeface="Avenir Next LT Pro Demi" panose="020B0704020202020204" pitchFamily="34" charset="0"/>
                <a:ea typeface="+mn-ea"/>
                <a:cs typeface="+mn-cs"/>
              </a:rPr>
              <a:t>nationalchildrensalliance.org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5485651-96B3-C0F2-FB0C-625298D32EE5}"/>
              </a:ext>
            </a:extLst>
          </p:cNvPr>
          <p:cNvSpPr txBox="1">
            <a:spLocks/>
          </p:cNvSpPr>
          <p:nvPr userDrawn="1"/>
        </p:nvSpPr>
        <p:spPr>
          <a:xfrm>
            <a:off x="1047750" y="3056572"/>
            <a:ext cx="9391650" cy="73215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kern="1200" dirty="0">
                <a:solidFill>
                  <a:schemeClr val="bg1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3C8433D-8D03-C303-7D08-1A7B225E8C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47750" y="4665315"/>
            <a:ext cx="4451350" cy="351294"/>
          </a:xfrm>
        </p:spPr>
        <p:txBody>
          <a:bodyPr/>
          <a:lstStyle>
            <a:lvl1pPr>
              <a:buNone/>
              <a:defRPr lang="en-US" sz="1800" kern="1200" dirty="0" smtClean="0">
                <a:solidFill>
                  <a:srgbClr val="0030AB"/>
                </a:solidFill>
                <a:latin typeface="Avenir Next LT Pro Demi" panose="020B0704020202020204" pitchFamily="34" charset="0"/>
                <a:ea typeface="+mn-ea"/>
                <a:cs typeface="+mn-cs"/>
              </a:defRPr>
            </a:lvl1pPr>
            <a:lvl2pPr>
              <a:buNone/>
              <a:defRPr lang="en-US" sz="1800" kern="1200" dirty="0" smtClean="0">
                <a:solidFill>
                  <a:srgbClr val="0030AB"/>
                </a:solidFill>
                <a:latin typeface="Avenir Next LT Pro Demi" panose="020B0704020202020204" pitchFamily="34" charset="0"/>
                <a:ea typeface="+mn-ea"/>
                <a:cs typeface="+mn-cs"/>
              </a:defRPr>
            </a:lvl2pPr>
            <a:lvl3pPr>
              <a:buNone/>
              <a:defRPr lang="en-US" sz="1800" kern="1200" dirty="0" smtClean="0">
                <a:solidFill>
                  <a:srgbClr val="0030AB"/>
                </a:solidFill>
                <a:latin typeface="Avenir Next LT Pro Demi" panose="020B0704020202020204" pitchFamily="34" charset="0"/>
                <a:ea typeface="+mn-ea"/>
                <a:cs typeface="+mn-cs"/>
              </a:defRPr>
            </a:lvl3pPr>
            <a:lvl4pPr>
              <a:buNone/>
              <a:defRPr lang="en-US" sz="1800" kern="1200" dirty="0" smtClean="0">
                <a:solidFill>
                  <a:srgbClr val="0030AB"/>
                </a:solidFill>
                <a:latin typeface="Avenir Next LT Pro Demi" panose="020B0704020202020204" pitchFamily="34" charset="0"/>
                <a:ea typeface="+mn-ea"/>
                <a:cs typeface="+mn-cs"/>
              </a:defRPr>
            </a:lvl4pPr>
            <a:lvl5pPr>
              <a:buNone/>
              <a:defRPr lang="en-US" sz="1800" kern="1200" dirty="0">
                <a:solidFill>
                  <a:srgbClr val="0030AB"/>
                </a:solidFill>
                <a:latin typeface="Avenir Next LT Pro Demi" panose="020B0704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Jane Smith</a:t>
            </a:r>
          </a:p>
        </p:txBody>
      </p:sp>
    </p:spTree>
    <p:extLst>
      <p:ext uri="{BB962C8B-B14F-4D97-AF65-F5344CB8AC3E}">
        <p14:creationId xmlns:p14="http://schemas.microsoft.com/office/powerpoint/2010/main" val="1175010692"/>
      </p:ext>
    </p:extLst>
  </p:cSld>
  <p:clrMapOvr>
    <a:masterClrMapping/>
  </p:clrMapOvr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he image is a vivid, solid blue color.&#10;&#10;AI-generated content may be incorrect.">
            <a:extLst>
              <a:ext uri="{FF2B5EF4-FFF2-40B4-BE49-F238E27FC236}">
                <a16:creationId xmlns:a16="http://schemas.microsoft.com/office/drawing/2014/main" id="{A709F5D4-D421-0DF6-315A-AE804D614B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0F8B6A59-03DA-A427-C12D-B42181CE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76792"/>
            <a:ext cx="6131560" cy="1620838"/>
          </a:xfrm>
        </p:spPr>
        <p:txBody>
          <a:bodyPr anchor="t"/>
          <a:lstStyle>
            <a:lvl1pPr>
              <a:defRPr lang="en-US" sz="4000" b="1" kern="1200" dirty="0">
                <a:solidFill>
                  <a:schemeClr val="bg1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20C1E2F2-AA13-5D0B-07EE-508CEAE111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1174663"/>
            <a:ext cx="2743200" cy="365125"/>
          </a:xfrm>
        </p:spPr>
        <p:txBody>
          <a:bodyPr/>
          <a:lstStyle>
            <a:lvl1pPr>
              <a:defRPr lang="en-US" sz="1800" kern="1200" smtClean="0">
                <a:solidFill>
                  <a:schemeClr val="bg1"/>
                </a:solidFill>
                <a:latin typeface="Avenir Next LT Pro Light" panose="020B0304020202020204" pitchFamily="34" charset="0"/>
                <a:ea typeface="+mn-ea"/>
                <a:cs typeface="+mn-cs"/>
              </a:defRPr>
            </a:lvl1pPr>
          </a:lstStyle>
          <a:p>
            <a:fld id="{C333261B-FDD5-41AC-8243-6D99AD8B917C}" type="datetime2">
              <a:rPr lang="en-US" smtClean="0"/>
              <a:pPr/>
              <a:t>Monday, August 3, 2026</a:t>
            </a:fld>
            <a:endParaRPr lang="en-US" sz="1800" kern="1200" dirty="0">
              <a:solidFill>
                <a:schemeClr val="bg1"/>
              </a:solidFill>
              <a:latin typeface="Avenir Next LT Pro Light" panose="020B0304020202020204" pitchFamily="34" charset="0"/>
              <a:ea typeface="+mn-ea"/>
              <a:cs typeface="+mn-cs"/>
            </a:endParaRPr>
          </a:p>
        </p:txBody>
      </p:sp>
      <p:pic>
        <p:nvPicPr>
          <p:cNvPr id="22" name="Picture 21" descr="The image shows a vibrant bouquet of colorful flowers arranged in a circular pattern.&#10;&#10;AI-generated content may be incorrect.">
            <a:extLst>
              <a:ext uri="{FF2B5EF4-FFF2-40B4-BE49-F238E27FC236}">
                <a16:creationId xmlns:a16="http://schemas.microsoft.com/office/drawing/2014/main" id="{EACCDAA6-A950-074F-8AFB-1F90CE3E6F5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903128"/>
            <a:ext cx="2359099" cy="1121681"/>
          </a:xfrm>
          <a:prstGeom prst="rect">
            <a:avLst/>
          </a:prstGeom>
        </p:spPr>
      </p:pic>
      <p:pic>
        <p:nvPicPr>
          <p:cNvPr id="7" name="Picture 6" descr="The image is a vibrant, solid blue background with no additional elements or details.&#10;&#10;AI-generated content may be incorrect.">
            <a:extLst>
              <a:ext uri="{FF2B5EF4-FFF2-40B4-BE49-F238E27FC236}">
                <a16:creationId xmlns:a16="http://schemas.microsoft.com/office/drawing/2014/main" id="{2AB560FB-6C97-CFF1-AA24-56F344C3A3B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081" y="0"/>
            <a:ext cx="370392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3CB09E3-C684-D3CC-AFD5-39B91968582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8" r="17862" b="4846"/>
          <a:stretch>
            <a:fillRect/>
          </a:stretch>
        </p:blipFill>
        <p:spPr>
          <a:xfrm>
            <a:off x="8488080" y="0"/>
            <a:ext cx="3703920" cy="6858000"/>
          </a:xfrm>
          <a:prstGeom prst="rect">
            <a:avLst/>
          </a:prstGeom>
        </p:spPr>
      </p:pic>
      <p:pic>
        <p:nvPicPr>
          <p:cNvPr id="9" name="Picture 8" descr="The image is a solid, vivid blue background.&#10;&#10;AI-generated content may be incorrect.">
            <a:extLst>
              <a:ext uri="{FF2B5EF4-FFF2-40B4-BE49-F238E27FC236}">
                <a16:creationId xmlns:a16="http://schemas.microsoft.com/office/drawing/2014/main" id="{37C36C60-4574-081E-66B1-BC15674208C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005" y="0"/>
            <a:ext cx="7670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67177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he image is a vivid, solid blue color.&#10;&#10;AI-generated content may be incorrect.">
            <a:extLst>
              <a:ext uri="{FF2B5EF4-FFF2-40B4-BE49-F238E27FC236}">
                <a16:creationId xmlns:a16="http://schemas.microsoft.com/office/drawing/2014/main" id="{A709F5D4-D421-0DF6-315A-AE804D614B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4" name="Picture 13" descr="The image is a solid blue rectangle with no other visible elements.&#10;&#10;AI-generated content may be incorrect.">
            <a:extLst>
              <a:ext uri="{FF2B5EF4-FFF2-40B4-BE49-F238E27FC236}">
                <a16:creationId xmlns:a16="http://schemas.microsoft.com/office/drawing/2014/main" id="{7B6650A8-0CEE-ACD1-4C53-B92844EAED2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391709"/>
          </a:xfrm>
          <a:prstGeom prst="rect">
            <a:avLst/>
          </a:prstGeom>
        </p:spPr>
      </p:pic>
      <p:pic>
        <p:nvPicPr>
          <p:cNvPr id="16" name="Picture 15" descr="The image shows a clear, solid blue background.&#10;&#10;AI-generated content may be incorrect.">
            <a:extLst>
              <a:ext uri="{FF2B5EF4-FFF2-40B4-BE49-F238E27FC236}">
                <a16:creationId xmlns:a16="http://schemas.microsoft.com/office/drawing/2014/main" id="{9AFD34C6-3AB5-9342-D463-A49AD59BD66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6292"/>
            <a:ext cx="12192000" cy="2396813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0F8B6A59-03DA-A427-C12D-B42181CE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50" y="3056572"/>
            <a:ext cx="9391650" cy="732155"/>
          </a:xfrm>
        </p:spPr>
        <p:txBody>
          <a:bodyPr anchor="t"/>
          <a:lstStyle>
            <a:lvl1pPr>
              <a:defRPr lang="en-US" sz="4000" b="1" kern="1200" dirty="0">
                <a:solidFill>
                  <a:schemeClr val="bg1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20C1E2F2-AA13-5D0B-07EE-508CEAE111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7750" y="2029572"/>
            <a:ext cx="2743200" cy="365125"/>
          </a:xfrm>
        </p:spPr>
        <p:txBody>
          <a:bodyPr/>
          <a:lstStyle>
            <a:lvl1pPr>
              <a:defRPr lang="en-US" sz="1800" kern="1200" smtClean="0">
                <a:solidFill>
                  <a:schemeClr val="bg1"/>
                </a:solidFill>
                <a:latin typeface="Avenir Next LT Pro Light" panose="020B0304020202020204" pitchFamily="34" charset="0"/>
                <a:ea typeface="+mn-ea"/>
                <a:cs typeface="+mn-cs"/>
              </a:defRPr>
            </a:lvl1pPr>
          </a:lstStyle>
          <a:p>
            <a:fld id="{C333261B-FDD5-41AC-8243-6D99AD8B917C}" type="datetime2">
              <a:rPr lang="en-US" smtClean="0"/>
              <a:t>Monday, August 3, 2026</a:t>
            </a:fld>
            <a:endParaRPr lang="en-US" sz="1800" kern="1200" dirty="0">
              <a:solidFill>
                <a:schemeClr val="bg1"/>
              </a:solidFill>
              <a:latin typeface="Avenir Next LT Pro Light" panose="020B0304020202020204" pitchFamily="34" charset="0"/>
              <a:ea typeface="+mn-ea"/>
              <a:cs typeface="+mn-cs"/>
            </a:endParaRPr>
          </a:p>
        </p:txBody>
      </p:sp>
      <p:pic>
        <p:nvPicPr>
          <p:cNvPr id="22" name="Picture 21" descr="The image shows a vibrant bouquet of colorful flowers arranged in a circular pattern.&#10;&#10;AI-generated content may be incorrect.">
            <a:extLst>
              <a:ext uri="{FF2B5EF4-FFF2-40B4-BE49-F238E27FC236}">
                <a16:creationId xmlns:a16="http://schemas.microsoft.com/office/drawing/2014/main" id="{EACCDAA6-A950-074F-8AFB-1F90CE3E6F5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3857" y="4842249"/>
            <a:ext cx="2359099" cy="112168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2EABD22-7DA9-B8C0-1F98-467952C7B61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704195" y="4842249"/>
            <a:ext cx="1374059" cy="112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953978"/>
      </p:ext>
    </p:extLst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he image is a vivid, solid blue color.&#10;&#10;AI-generated content may be incorrect.">
            <a:extLst>
              <a:ext uri="{FF2B5EF4-FFF2-40B4-BE49-F238E27FC236}">
                <a16:creationId xmlns:a16="http://schemas.microsoft.com/office/drawing/2014/main" id="{A709F5D4-D421-0DF6-315A-AE804D614B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0F8B6A59-03DA-A427-C12D-B42181CE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76792"/>
            <a:ext cx="6131560" cy="1620838"/>
          </a:xfrm>
        </p:spPr>
        <p:txBody>
          <a:bodyPr anchor="t"/>
          <a:lstStyle>
            <a:lvl1pPr>
              <a:defRPr lang="en-US" sz="4000" b="1" kern="1200" dirty="0">
                <a:solidFill>
                  <a:schemeClr val="bg1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20C1E2F2-AA13-5D0B-07EE-508CEAE1114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1174663"/>
            <a:ext cx="2743200" cy="365125"/>
          </a:xfrm>
        </p:spPr>
        <p:txBody>
          <a:bodyPr/>
          <a:lstStyle>
            <a:lvl1pPr>
              <a:defRPr lang="en-US" sz="1800" kern="1200" smtClean="0">
                <a:solidFill>
                  <a:schemeClr val="bg1"/>
                </a:solidFill>
                <a:latin typeface="Avenir Next LT Pro Light" panose="020B0304020202020204" pitchFamily="34" charset="0"/>
                <a:ea typeface="+mn-ea"/>
                <a:cs typeface="+mn-cs"/>
              </a:defRPr>
            </a:lvl1pPr>
          </a:lstStyle>
          <a:p>
            <a:fld id="{C333261B-FDD5-41AC-8243-6D99AD8B917C}" type="datetime2">
              <a:rPr lang="en-US" smtClean="0"/>
              <a:pPr/>
              <a:t>Monday, August 3, 2026</a:t>
            </a:fld>
            <a:endParaRPr lang="en-US" sz="1800" kern="1200" dirty="0">
              <a:solidFill>
                <a:schemeClr val="bg1"/>
              </a:solidFill>
              <a:latin typeface="Avenir Next LT Pro Light" panose="020B0304020202020204" pitchFamily="34" charset="0"/>
              <a:ea typeface="+mn-ea"/>
              <a:cs typeface="+mn-cs"/>
            </a:endParaRPr>
          </a:p>
        </p:txBody>
      </p:sp>
      <p:pic>
        <p:nvPicPr>
          <p:cNvPr id="22" name="Picture 21" descr="The image shows a vibrant bouquet of colorful flowers arranged in a circular pattern.&#10;&#10;AI-generated content may be incorrect.">
            <a:extLst>
              <a:ext uri="{FF2B5EF4-FFF2-40B4-BE49-F238E27FC236}">
                <a16:creationId xmlns:a16="http://schemas.microsoft.com/office/drawing/2014/main" id="{EACCDAA6-A950-074F-8AFB-1F90CE3E6F5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903128"/>
            <a:ext cx="2359099" cy="1121681"/>
          </a:xfrm>
          <a:prstGeom prst="rect">
            <a:avLst/>
          </a:prstGeom>
        </p:spPr>
      </p:pic>
      <p:pic>
        <p:nvPicPr>
          <p:cNvPr id="7" name="Picture 6" descr="The image is a vibrant, solid blue background with no additional elements or details.&#10;&#10;AI-generated content may be incorrect.">
            <a:extLst>
              <a:ext uri="{FF2B5EF4-FFF2-40B4-BE49-F238E27FC236}">
                <a16:creationId xmlns:a16="http://schemas.microsoft.com/office/drawing/2014/main" id="{2AB560FB-6C97-CFF1-AA24-56F344C3A3B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081" y="0"/>
            <a:ext cx="3703920" cy="6858000"/>
          </a:xfrm>
          <a:prstGeom prst="rect">
            <a:avLst/>
          </a:prstGeom>
        </p:spPr>
      </p:pic>
      <p:pic>
        <p:nvPicPr>
          <p:cNvPr id="5" name="Picture 4" descr="The image shows a person with curly hair wearing a striped swimsuit outdoors on a sunny day.&#10;&#10;AI-generated content may be incorrect.">
            <a:extLst>
              <a:ext uri="{FF2B5EF4-FFF2-40B4-BE49-F238E27FC236}">
                <a16:creationId xmlns:a16="http://schemas.microsoft.com/office/drawing/2014/main" id="{D3CB09E3-C684-D3CC-AFD5-39B91968582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8081" y="0"/>
            <a:ext cx="3703919" cy="6858000"/>
          </a:xfrm>
          <a:prstGeom prst="rect">
            <a:avLst/>
          </a:prstGeom>
        </p:spPr>
      </p:pic>
      <p:pic>
        <p:nvPicPr>
          <p:cNvPr id="9" name="Picture 8" descr="The image is a solid, vivid blue background.&#10;&#10;AI-generated content may be incorrect.">
            <a:extLst>
              <a:ext uri="{FF2B5EF4-FFF2-40B4-BE49-F238E27FC236}">
                <a16:creationId xmlns:a16="http://schemas.microsoft.com/office/drawing/2014/main" id="{37C36C60-4574-081E-66B1-BC15674208C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005" y="0"/>
            <a:ext cx="767075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2649D54-D350-FA93-2E90-008514E1590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90114" y="4903128"/>
            <a:ext cx="1374059" cy="1121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17806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ecorativ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268391-B0F3-CBC0-8412-1CF0963979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5618" y="365125"/>
            <a:ext cx="10982989" cy="1245190"/>
          </a:xfrm>
        </p:spPr>
        <p:txBody>
          <a:bodyPr anchor="t"/>
          <a:lstStyle>
            <a:lvl1pPr>
              <a:defRPr lang="en-US" sz="4000" b="1" kern="1200" dirty="0">
                <a:solidFill>
                  <a:srgbClr val="0085CA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Speaker 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920126-C2B8-3736-F845-A20449382D1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85694" y="1610315"/>
            <a:ext cx="10982913" cy="825388"/>
          </a:xfrm>
        </p:spPr>
        <p:txBody>
          <a:bodyPr anchor="t"/>
          <a:lstStyle>
            <a:lvl1pPr marL="0" indent="0">
              <a:buNone/>
              <a:defRPr sz="2400" b="1">
                <a:latin typeface="Avenir Next LT Pro Demi" panose="020B07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Describe your group briefly. Add photos and names for your speakers. Include affiliation info when important. Remove or add speakers as needed.</a:t>
            </a: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E96779FA-70C8-E292-DA4A-F25DB89C6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30790" y="6266179"/>
            <a:ext cx="637817" cy="365125"/>
          </a:xfrm>
        </p:spPr>
        <p:txBody>
          <a:bodyPr/>
          <a:lstStyle>
            <a:lvl1pPr>
              <a:defRPr lang="en-US" sz="1200" kern="1200" dirty="0" smtClean="0">
                <a:solidFill>
                  <a:schemeClr val="bg1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P. </a:t>
            </a:r>
            <a:fld id="{7757E262-8554-4A1C-96B2-91FA03CFA272}" type="slidenum">
              <a:rPr smtClean="0"/>
              <a:pPr/>
              <a:t>‹#›</a:t>
            </a:fld>
            <a:endParaRPr dirty="0"/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7E07F59E-97B8-0E6D-7A66-6E72546415E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000" y="6127750"/>
            <a:ext cx="508081" cy="503554"/>
          </a:xfrm>
          <a:prstGeom prst="rect">
            <a:avLst/>
          </a:prstGeom>
        </p:spPr>
      </p:pic>
      <p:sp>
        <p:nvSpPr>
          <p:cNvPr id="43" name="Text Placeholder 14">
            <a:extLst>
              <a:ext uri="{FF2B5EF4-FFF2-40B4-BE49-F238E27FC236}">
                <a16:creationId xmlns:a16="http://schemas.microsoft.com/office/drawing/2014/main" id="{C0462C0E-EF22-FD25-3AF3-79A92B49DFF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1210" y="6196327"/>
            <a:ext cx="2749427" cy="365125"/>
          </a:xfrm>
        </p:spPr>
        <p:txBody>
          <a:bodyPr anchor="ctr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kern="1200" dirty="0" smtClean="0">
                <a:solidFill>
                  <a:srgbClr val="0085CA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Presentation Title | 7/27/2026</a:t>
            </a:r>
          </a:p>
        </p:txBody>
      </p:sp>
    </p:spTree>
    <p:extLst>
      <p:ext uri="{BB962C8B-B14F-4D97-AF65-F5344CB8AC3E}">
        <p14:creationId xmlns:p14="http://schemas.microsoft.com/office/powerpoint/2010/main" val="3148999376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Pe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he image is a solid, vibrant, and uniformly colored piece of pink.&#10;&#10;AI-generated content may be incorrect.">
            <a:extLst>
              <a:ext uri="{FF2B5EF4-FFF2-40B4-BE49-F238E27FC236}">
                <a16:creationId xmlns:a16="http://schemas.microsoft.com/office/drawing/2014/main" id="{BDEC2CE3-6277-D230-772E-18A4ED9BFD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Three children swimming in clear blue water, enjoying a sunny day.&#10;&#10;AI-generated content may be incorrect.">
            <a:extLst>
              <a:ext uri="{FF2B5EF4-FFF2-40B4-BE49-F238E27FC236}">
                <a16:creationId xmlns:a16="http://schemas.microsoft.com/office/drawing/2014/main" id="{D49B2AE3-00F0-45AF-CEF8-B611CB250A0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765" y="-369094"/>
            <a:ext cx="6076950" cy="759618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7ADE44-2B30-B60C-86DE-936DB9BB9E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000" y="1635125"/>
            <a:ext cx="5257800" cy="1325563"/>
          </a:xfrm>
        </p:spPr>
        <p:txBody>
          <a:bodyPr/>
          <a:lstStyle>
            <a:lvl1pPr>
              <a:defRPr lang="en-US" sz="4000" b="1" kern="1200" dirty="0">
                <a:solidFill>
                  <a:srgbClr val="2D2926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529A0D-062E-CC19-CB70-FC64EF824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32285" y="6196327"/>
            <a:ext cx="2743200" cy="365125"/>
          </a:xfrm>
        </p:spPr>
        <p:txBody>
          <a:bodyPr/>
          <a:lstStyle>
            <a:lvl1pPr>
              <a:defRPr lang="en-US" sz="1200" kern="1200" dirty="0" smtClean="0">
                <a:solidFill>
                  <a:srgbClr val="2D2926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P. </a:t>
            </a:r>
            <a:fld id="{6D5D24E6-07B5-4892-A2F3-1E4A7A3DCF62}" type="slidenum">
              <a:rPr smtClean="0"/>
              <a:pPr/>
              <a:t>‹#›</a:t>
            </a:fld>
            <a:endParaRPr dirty="0"/>
          </a:p>
        </p:txBody>
      </p:sp>
      <p:pic>
        <p:nvPicPr>
          <p:cNvPr id="9" name="Picture 8" descr="The image is a solid, uniform shade of red.&#10;&#10;AI-generated content may be incorrect.">
            <a:extLst>
              <a:ext uri="{FF2B5EF4-FFF2-40B4-BE49-F238E27FC236}">
                <a16:creationId xmlns:a16="http://schemas.microsoft.com/office/drawing/2014/main" id="{6967AB0C-83BF-9FF5-8C02-5EE8DC12E01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15" y="0"/>
            <a:ext cx="390715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81A32B-6E9F-DE08-2A95-FFB4A7B0989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0" y="6127750"/>
            <a:ext cx="508081" cy="503555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AE7ED75-7F38-D8CA-81BF-4FA949492C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1210" y="6196327"/>
            <a:ext cx="2749427" cy="365125"/>
          </a:xfrm>
        </p:spPr>
        <p:txBody>
          <a:bodyPr anchor="ctr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kern="1200" dirty="0" smtClean="0">
                <a:solidFill>
                  <a:srgbClr val="2D2926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Presentation Title | 7/27/2026</a:t>
            </a:r>
          </a:p>
        </p:txBody>
      </p:sp>
    </p:spTree>
    <p:extLst>
      <p:ext uri="{BB962C8B-B14F-4D97-AF65-F5344CB8AC3E}">
        <p14:creationId xmlns:p14="http://schemas.microsoft.com/office/powerpoint/2010/main" val="3943074398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Aqu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EC2CE3-6277-D230-772E-18A4ED9BFD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714" y="0"/>
            <a:ext cx="12201714" cy="6858000"/>
          </a:xfrm>
          <a:prstGeom prst="rect">
            <a:avLst/>
          </a:prstGeom>
        </p:spPr>
      </p:pic>
      <p:pic>
        <p:nvPicPr>
          <p:cNvPr id="14" name="Picture 13" descr="The image shows a child wearing a blue striped shirt and denim shorts, seated on a colorful, curved ride.&#10;&#10;AI-generated content may be incorrect.">
            <a:extLst>
              <a:ext uri="{FF2B5EF4-FFF2-40B4-BE49-F238E27FC236}">
                <a16:creationId xmlns:a16="http://schemas.microsoft.com/office/drawing/2014/main" id="{5460C667-9D48-8FEF-DDAA-4D81FC42131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9100" y="0"/>
            <a:ext cx="5750560" cy="7188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7ADE44-2B30-B60C-86DE-936DB9BB9E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000" y="1635125"/>
            <a:ext cx="5257800" cy="1325563"/>
          </a:xfrm>
        </p:spPr>
        <p:txBody>
          <a:bodyPr/>
          <a:lstStyle>
            <a:lvl1pPr>
              <a:defRPr lang="en-US" sz="4000" b="1" kern="1200" dirty="0">
                <a:solidFill>
                  <a:schemeClr val="bg1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529A0D-062E-CC19-CB70-FC64EF824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4454" y="6196328"/>
            <a:ext cx="2743200" cy="365125"/>
          </a:xfrm>
        </p:spPr>
        <p:txBody>
          <a:bodyPr/>
          <a:lstStyle>
            <a:lvl1pPr>
              <a:defRPr lang="en-US" sz="1200" kern="1200" dirty="0" smtClean="0">
                <a:solidFill>
                  <a:srgbClr val="2D2926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P. </a:t>
            </a:r>
            <a:fld id="{6D5D24E6-07B5-4892-A2F3-1E4A7A3DCF62}" type="slidenum">
              <a:rPr smtClean="0"/>
              <a:pPr/>
              <a:t>‹#›</a:t>
            </a:fld>
            <a:endParaRPr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67AB0C-83BF-9FF5-8C02-5EE8DC12E01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715" y="1"/>
            <a:ext cx="390715" cy="68579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81A32B-6E9F-DE08-2A95-FFB4A7B0989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000" y="6127750"/>
            <a:ext cx="508081" cy="503554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9FBF749E-693B-DFFC-789F-28F4CEE13D7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57300" y="6196328"/>
            <a:ext cx="2749427" cy="365125"/>
          </a:xfrm>
        </p:spPr>
        <p:txBody>
          <a:bodyPr anchor="ctr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kern="1200" dirty="0" smtClean="0">
                <a:solidFill>
                  <a:schemeClr val="bg1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Presentation Title | 7/27/2026</a:t>
            </a:r>
          </a:p>
        </p:txBody>
      </p:sp>
    </p:spTree>
    <p:extLst>
      <p:ext uri="{BB962C8B-B14F-4D97-AF65-F5344CB8AC3E}">
        <p14:creationId xmlns:p14="http://schemas.microsoft.com/office/powerpoint/2010/main" val="3630122958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EC2CE3-6277-D230-772E-18A4ED9BFD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715" y="0"/>
            <a:ext cx="12211430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49B2AE3-00F0-45AF-CEF8-B611CB250A0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46800" y="-355323"/>
            <a:ext cx="6054915" cy="75686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7ADE44-2B30-B60C-86DE-936DB9BB9E7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000" y="1635125"/>
            <a:ext cx="5257800" cy="1325563"/>
          </a:xfrm>
        </p:spPr>
        <p:txBody>
          <a:bodyPr/>
          <a:lstStyle>
            <a:lvl1pPr>
              <a:defRPr lang="en-US" sz="4000" b="1" kern="1200" dirty="0">
                <a:solidFill>
                  <a:srgbClr val="2D2926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529A0D-062E-CC19-CB70-FC64EF824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32285" y="6196327"/>
            <a:ext cx="2743200" cy="365125"/>
          </a:xfrm>
        </p:spPr>
        <p:txBody>
          <a:bodyPr/>
          <a:lstStyle>
            <a:lvl1pPr>
              <a:defRPr lang="en-US" sz="1200" kern="1200" dirty="0" smtClean="0">
                <a:solidFill>
                  <a:srgbClr val="2D2926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r>
              <a:rPr lang="en-US" dirty="0"/>
              <a:t>P. </a:t>
            </a:r>
            <a:fld id="{6D5D24E6-07B5-4892-A2F3-1E4A7A3DCF62}" type="slidenum">
              <a:rPr smtClean="0"/>
              <a:pPr/>
              <a:t>‹#›</a:t>
            </a:fld>
            <a:endParaRPr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967AB0C-83BF-9FF5-8C02-5EE8DC12E01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715" y="1"/>
            <a:ext cx="390715" cy="68579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81A32B-6E9F-DE08-2A95-FFB4A7B0989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0" y="6127750"/>
            <a:ext cx="508081" cy="503555"/>
          </a:xfrm>
          <a:prstGeom prst="rect">
            <a:avLst/>
          </a:prstGeo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AE7ED75-7F38-D8CA-81BF-4FA949492C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61210" y="6196327"/>
            <a:ext cx="2749427" cy="365125"/>
          </a:xfrm>
        </p:spPr>
        <p:txBody>
          <a:bodyPr anchor="ctr"/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kern="1200" dirty="0" smtClean="0">
                <a:solidFill>
                  <a:srgbClr val="2D2926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Presentation Title | 7/27/2026</a:t>
            </a:r>
          </a:p>
        </p:txBody>
      </p:sp>
    </p:spTree>
    <p:extLst>
      <p:ext uri="{BB962C8B-B14F-4D97-AF65-F5344CB8AC3E}">
        <p14:creationId xmlns:p14="http://schemas.microsoft.com/office/powerpoint/2010/main" val="1823740294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F8240E-DAFF-2C9F-A2F2-AD6A31776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576009-E0A2-86BE-3F48-10A72657EF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191568-75E9-8422-0FC3-5AA4A8C0CE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453CCB-68A2-45EB-A7DD-BD523FD24888}" type="datetimeFigureOut">
              <a:rPr lang="en-US" smtClean="0"/>
              <a:t>8/3/2026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B2F661-9F39-08AE-98AB-572AEA7429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573F66-6BA9-1DA0-5DE0-957F78E31F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758D05-7945-40F6-8A15-51DD6C935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323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708" r:id="rId2"/>
    <p:sldLayoutId id="2147483709" r:id="rId3"/>
    <p:sldLayoutId id="2147483760" r:id="rId4"/>
    <p:sldLayoutId id="2147483761" r:id="rId5"/>
    <p:sldLayoutId id="2147483759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0FD1CB-D0F5-D29A-8367-F3068267F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0CACD1-BD5E-13BF-887B-485948C81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171FC7-5D83-9EEC-EC50-F60799AF5B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7FBA96E-5E54-4353-997C-9A79D287B5FD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B7EAB8-97F0-C736-C414-9E70429350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EB5D43-E82A-8A4C-BEC0-C9969A780E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5D24E6-07B5-4892-A2F3-1E4A7A3DCF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440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2" r:id="rId2"/>
    <p:sldLayoutId id="2147483748" r:id="rId3"/>
    <p:sldLayoutId id="2147483749" r:id="rId4"/>
    <p:sldLayoutId id="2147483750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4441B4-BE53-BE81-4463-2BC55E63E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B708A3-82C6-E464-8655-A901978CB6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30B4C8-E086-04B0-5820-88B9A7B8A8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886523-028D-445C-A594-131D5FD3096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D36438-9657-5014-535B-FE0A6D17C2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FF343C-C899-3FD8-ABD4-4DDFDE5EA9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F4C2BE9-46FB-4DC2-AB1C-E6D7FF7E74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480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b="1" kern="1200" dirty="0">
          <a:solidFill>
            <a:srgbClr val="0085CA"/>
          </a:solidFill>
          <a:latin typeface="Avenir Next LT Pro" panose="020B0504020202020204" pitchFamily="34" charset="0"/>
          <a:ea typeface="+mn-ea"/>
          <a:cs typeface="+mn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A69E4F-4ABF-E0A2-73D5-5EEF92C14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B03501-D383-9527-DFEB-38F36CF51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93DA25-8F09-6734-DF35-0AB0603DF5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68E7AE-7827-4F12-B4FE-A9B2E55710D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313E49-D23D-8AD1-A712-B38C9192D8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522885-2101-C234-AF20-513D23C2E5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06F1CB8-002F-40DF-8C5B-154CC04D64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282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728AE-4E99-94A3-317D-D3AE04E1A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Presentation Title:</a:t>
            </a:r>
            <a:br>
              <a:rPr lang="en-US" dirty="0"/>
            </a:br>
            <a:r>
              <a:rPr lang="en-US" dirty="0"/>
              <a:t>Subtitle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0719329-4346-A985-7F09-BF5D3B4D1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3261B-FDD5-41AC-8243-6D99AD8B917C}" type="datetime2">
              <a:rPr lang="en-US" smtClean="0"/>
              <a:pPr/>
              <a:t>Monday, August 3, 2026</a:t>
            </a:fld>
            <a:endParaRPr lang="en-US" sz="1800" kern="1200" dirty="0">
              <a:solidFill>
                <a:schemeClr val="bg1"/>
              </a:solidFill>
              <a:latin typeface="Avenir Next LT Pro Light" panose="020B03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921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8684E-0C89-7053-B245-78C9D817F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43F11F-5D5D-D87A-F779-54FB8AD604D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57301" y="6196328"/>
            <a:ext cx="4838700" cy="365125"/>
          </a:xfrm>
        </p:spPr>
        <p:txBody>
          <a:bodyPr/>
          <a:lstStyle/>
          <a:p>
            <a:r>
              <a:rPr lang="en-US" dirty="0"/>
              <a:t>Presentation Title | Date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42A104-1820-886A-3BCD-26A86C315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P. </a:t>
            </a:r>
            <a:fld id="{6D5D24E6-07B5-4892-A2F3-1E4A7A3DCF62}" type="slidenum">
              <a:rPr smtClean="0"/>
              <a:pPr/>
              <a:t>10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82088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8709F-C6C7-9C05-58EC-4168B2FBD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 slide</a:t>
            </a:r>
            <a:br>
              <a:rPr lang="en-US" dirty="0"/>
            </a:br>
            <a:r>
              <a:rPr lang="en-US" dirty="0"/>
              <a:t>(List style)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569D9-4140-A25F-0893-CCE4CE1331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Bulleted numbers, used for lists of 3-5 key ideas.</a:t>
            </a:r>
          </a:p>
          <a:p>
            <a:r>
              <a:rPr lang="en-US" dirty="0"/>
              <a:t>Bullets should align vertical center with top line of text.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98425C-F43F-DBC9-5575-24E8D551E82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nisi, vel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 in. </a:t>
            </a:r>
            <a:r>
              <a:rPr lang="en-US" dirty="0" err="1"/>
              <a:t>Curabitur</a:t>
            </a:r>
            <a:r>
              <a:rPr lang="en-US" dirty="0"/>
              <a:t> quis </a:t>
            </a:r>
            <a:r>
              <a:rPr lang="en-US" dirty="0" err="1"/>
              <a:t>rhoncus</a:t>
            </a:r>
            <a:r>
              <a:rPr lang="en-US" dirty="0"/>
              <a:t> diam, id </a:t>
            </a:r>
            <a:r>
              <a:rPr lang="en-US" dirty="0" err="1"/>
              <a:t>sagittis</a:t>
            </a:r>
            <a:r>
              <a:rPr lang="en-US" dirty="0"/>
              <a:t> ante. Nam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vestibulum. Duis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, a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. Donec </a:t>
            </a:r>
            <a:r>
              <a:rPr lang="en-US" dirty="0" err="1"/>
              <a:t>feugiat</a:t>
            </a:r>
            <a:r>
              <a:rPr lang="en-US" dirty="0"/>
              <a:t>, libero non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, </a:t>
            </a:r>
            <a:r>
              <a:rPr lang="en-US" dirty="0" err="1"/>
              <a:t>arcu</a:t>
            </a:r>
            <a:r>
              <a:rPr lang="en-US" dirty="0"/>
              <a:t> nunc </a:t>
            </a:r>
            <a:r>
              <a:rPr lang="en-US" dirty="0" err="1"/>
              <a:t>tempor</a:t>
            </a:r>
            <a:r>
              <a:rPr lang="en-US" dirty="0"/>
              <a:t> ipsum, vel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Nunc sed </a:t>
            </a:r>
            <a:r>
              <a:rPr lang="en-US" dirty="0" err="1"/>
              <a:t>sagittis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.</a:t>
            </a:r>
          </a:p>
          <a:p>
            <a:r>
              <a:rPr lang="en-US" dirty="0"/>
              <a:t>Donec </a:t>
            </a:r>
            <a:r>
              <a:rPr lang="en-US" dirty="0" err="1"/>
              <a:t>ultrices</a:t>
            </a:r>
            <a:r>
              <a:rPr lang="en-US" dirty="0"/>
              <a:t>, dolor at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, dui lorem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, nec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lorem.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quis libero </a:t>
            </a:r>
            <a:r>
              <a:rPr lang="en-US" dirty="0" err="1"/>
              <a:t>fringilla</a:t>
            </a:r>
            <a:r>
              <a:rPr lang="en-US" dirty="0"/>
              <a:t>, nec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. Mauris nec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Proin nec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sed </a:t>
            </a:r>
            <a:r>
              <a:rPr lang="en-US" dirty="0" err="1"/>
              <a:t>ut</a:t>
            </a:r>
            <a:r>
              <a:rPr lang="en-US" dirty="0"/>
              <a:t> mi. </a:t>
            </a:r>
          </a:p>
          <a:p>
            <a:r>
              <a:rPr lang="en-US" dirty="0"/>
              <a:t>Maecenas lacinia, </a:t>
            </a:r>
            <a:r>
              <a:rPr lang="en-US" dirty="0" err="1"/>
              <a:t>orci</a:t>
            </a:r>
            <a:r>
              <a:rPr lang="en-US" dirty="0"/>
              <a:t> quis tempus </a:t>
            </a:r>
            <a:r>
              <a:rPr lang="en-US" dirty="0" err="1"/>
              <a:t>egestas</a:t>
            </a:r>
            <a:r>
              <a:rPr lang="en-US" dirty="0"/>
              <a:t>, </a:t>
            </a:r>
            <a:r>
              <a:rPr lang="en-US" dirty="0" err="1"/>
              <a:t>tellus</a:t>
            </a:r>
            <a:r>
              <a:rPr lang="en-US" dirty="0"/>
              <a:t> nunc </a:t>
            </a:r>
            <a:r>
              <a:rPr lang="en-US" dirty="0" err="1"/>
              <a:t>sagittis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, nec </a:t>
            </a:r>
            <a:r>
              <a:rPr lang="en-US" dirty="0" err="1"/>
              <a:t>lobortis</a:t>
            </a:r>
            <a:r>
              <a:rPr lang="en-US" dirty="0"/>
              <a:t> libero </a:t>
            </a:r>
            <a:r>
              <a:rPr lang="en-US" dirty="0" err="1"/>
              <a:t>purus</a:t>
            </a:r>
            <a:r>
              <a:rPr lang="en-US" dirty="0"/>
              <a:t> in dolor.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ipsum nec </a:t>
            </a:r>
            <a:r>
              <a:rPr lang="en-US" dirty="0" err="1"/>
              <a:t>iaculis</a:t>
            </a:r>
            <a:r>
              <a:rPr lang="en-US" dirty="0"/>
              <a:t>. Ut vitae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. Vestibulum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pretium</a:t>
            </a:r>
            <a:r>
              <a:rPr lang="en-US" dirty="0"/>
              <a:t> ac. </a:t>
            </a:r>
            <a:r>
              <a:rPr lang="en-US" dirty="0" err="1"/>
              <a:t>Aliquam</a:t>
            </a:r>
            <a:r>
              <a:rPr lang="en-US" dirty="0"/>
              <a:t> dictum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. Aenean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auctor </a:t>
            </a:r>
            <a:r>
              <a:rPr lang="en-US" dirty="0" err="1"/>
              <a:t>bibendum</a:t>
            </a:r>
            <a:r>
              <a:rPr lang="en-US" dirty="0"/>
              <a:t>. </a:t>
            </a:r>
            <a:r>
              <a:rPr lang="en-US" b="1" dirty="0" err="1"/>
              <a:t>Aliquam</a:t>
            </a:r>
            <a:r>
              <a:rPr lang="en-US" b="1" dirty="0"/>
              <a:t> </a:t>
            </a:r>
            <a:r>
              <a:rPr lang="en-US" b="1" dirty="0" err="1"/>
              <a:t>erat</a:t>
            </a:r>
            <a:r>
              <a:rPr lang="en-US" b="1" dirty="0"/>
              <a:t> </a:t>
            </a:r>
            <a:r>
              <a:rPr lang="en-US" b="1" dirty="0" err="1"/>
              <a:t>volutpat</a:t>
            </a:r>
            <a:r>
              <a:rPr lang="en-US" b="1" dirty="0"/>
              <a:t>. </a:t>
            </a:r>
            <a:r>
              <a:rPr lang="en-US" b="1" dirty="0" err="1"/>
              <a:t>Nullam</a:t>
            </a:r>
            <a:r>
              <a:rPr lang="en-US" b="1" dirty="0"/>
              <a:t> </a:t>
            </a:r>
            <a:r>
              <a:rPr lang="en-US" b="1" dirty="0" err="1"/>
              <a:t>sodales</a:t>
            </a:r>
            <a:r>
              <a:rPr lang="en-US" b="1" dirty="0"/>
              <a:t> </a:t>
            </a:r>
            <a:r>
              <a:rPr lang="en-US" b="1" dirty="0" err="1"/>
              <a:t>nulla</a:t>
            </a:r>
            <a:r>
              <a:rPr lang="en-US" b="1" dirty="0"/>
              <a:t> nisi, vel </a:t>
            </a:r>
            <a:r>
              <a:rPr lang="en-US" b="1" dirty="0" err="1"/>
              <a:t>tincidunt</a:t>
            </a:r>
            <a:r>
              <a:rPr lang="en-US" b="1" dirty="0"/>
              <a:t> </a:t>
            </a:r>
            <a:r>
              <a:rPr lang="en-US" b="1" dirty="0" err="1"/>
              <a:t>mauris</a:t>
            </a:r>
            <a:r>
              <a:rPr lang="en-US" b="1" dirty="0"/>
              <a:t> </a:t>
            </a:r>
            <a:r>
              <a:rPr lang="en-US" b="1" dirty="0" err="1"/>
              <a:t>iaculis</a:t>
            </a:r>
            <a:r>
              <a:rPr lang="en-US" b="1" dirty="0"/>
              <a:t> in. </a:t>
            </a:r>
            <a:r>
              <a:rPr lang="en-US" b="1" dirty="0" err="1"/>
              <a:t>Curabitur</a:t>
            </a:r>
            <a:r>
              <a:rPr lang="en-US" b="1" dirty="0"/>
              <a:t> quis </a:t>
            </a:r>
            <a:r>
              <a:rPr lang="en-US" b="1" dirty="0" err="1"/>
              <a:t>rhoncus</a:t>
            </a:r>
            <a:r>
              <a:rPr lang="en-US" b="1" dirty="0"/>
              <a:t> diam, id </a:t>
            </a:r>
            <a:r>
              <a:rPr lang="en-US" b="1" dirty="0" err="1"/>
              <a:t>sagittis</a:t>
            </a:r>
            <a:r>
              <a:rPr lang="en-US" b="1" dirty="0"/>
              <a:t> ante. 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4561DA-A68C-7712-1F17-A301A90C9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P. </a:t>
            </a:r>
            <a:fld id="{7757E262-8554-4A1C-96B2-91FA03CFA272}" type="slidenum">
              <a:rPr smtClean="0"/>
              <a:pPr/>
              <a:t>11</a:t>
            </a:fld>
            <a:endParaRPr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4E372FC-46C0-09B0-BFA2-1BA4AE9612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61210" y="6196327"/>
            <a:ext cx="4896829" cy="365125"/>
          </a:xfrm>
        </p:spPr>
        <p:txBody>
          <a:bodyPr/>
          <a:lstStyle/>
          <a:p>
            <a:r>
              <a:rPr lang="en-US" dirty="0"/>
              <a:t>Presentation Title | Date</a:t>
            </a:r>
          </a:p>
        </p:txBody>
      </p:sp>
      <p:pic>
        <p:nvPicPr>
          <p:cNvPr id="10" name="Picture 9" descr="1&#10;&#10;AI-generated content may be incorrect.">
            <a:extLst>
              <a:ext uri="{FF2B5EF4-FFF2-40B4-BE49-F238E27FC236}">
                <a16:creationId xmlns:a16="http://schemas.microsoft.com/office/drawing/2014/main" id="{775BA6D6-CC19-0053-8F6D-057F3B1AFE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20" y="2583375"/>
            <a:ext cx="297360" cy="297360"/>
          </a:xfrm>
          <a:prstGeom prst="rect">
            <a:avLst/>
          </a:prstGeom>
        </p:spPr>
      </p:pic>
      <p:pic>
        <p:nvPicPr>
          <p:cNvPr id="12" name="Picture 11" descr="The image depicts a solid blue circle with the number '2' prominently displayed within it.&#10;&#10;AI-generated content may be incorrect.">
            <a:extLst>
              <a:ext uri="{FF2B5EF4-FFF2-40B4-BE49-F238E27FC236}">
                <a16:creationId xmlns:a16="http://schemas.microsoft.com/office/drawing/2014/main" id="{C60BF86C-27D8-DA44-F475-655AA30043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9520" y="3470835"/>
            <a:ext cx="297360" cy="297360"/>
          </a:xfrm>
          <a:prstGeom prst="rect">
            <a:avLst/>
          </a:prstGeom>
        </p:spPr>
      </p:pic>
      <p:pic>
        <p:nvPicPr>
          <p:cNvPr id="14" name="Picture 13" descr="3&#10;&#10;AI-generated content may be incorrect.">
            <a:extLst>
              <a:ext uri="{FF2B5EF4-FFF2-40B4-BE49-F238E27FC236}">
                <a16:creationId xmlns:a16="http://schemas.microsoft.com/office/drawing/2014/main" id="{7DCCC777-7AE5-0E85-A9F0-8EBBDE7D3E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0324" y="4168389"/>
            <a:ext cx="295752" cy="297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144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1429D09-7FFF-A3DD-C9B6-51A34B0A332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Continue your list with this slide template.</a:t>
            </a:r>
          </a:p>
          <a:p>
            <a:endParaRPr lang="en-US" dirty="0"/>
          </a:p>
          <a:p>
            <a:r>
              <a:rPr lang="en-US" dirty="0"/>
              <a:t>Add bullets 3, 4, or 5 to round out your list on a second slide if needed.</a:t>
            </a:r>
          </a:p>
          <a:p>
            <a:endParaRPr lang="en-US" dirty="0"/>
          </a:p>
          <a:p>
            <a:r>
              <a:rPr lang="en-US" dirty="0"/>
              <a:t>Don’t use more than 5 key concepts using this framework. For longer lists, use traditional numbers or bullets.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965E479-1AE9-FDB8-3024-4AD34BE31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P. </a:t>
            </a:r>
            <a:fld id="{7757E262-8554-4A1C-96B2-91FA03CFA272}" type="slidenum">
              <a:rPr smtClean="0"/>
              <a:pPr/>
              <a:t>12</a:t>
            </a:fld>
            <a:endParaRPr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DBBBC0-94BB-91C4-A76C-EFE705EFD39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Presentation Title | Date</a:t>
            </a:r>
          </a:p>
        </p:txBody>
      </p:sp>
      <p:pic>
        <p:nvPicPr>
          <p:cNvPr id="6" name="Picture 5" descr="3&#10;&#10;AI-generated content may be incorrect.">
            <a:extLst>
              <a:ext uri="{FF2B5EF4-FFF2-40B4-BE49-F238E27FC236}">
                <a16:creationId xmlns:a16="http://schemas.microsoft.com/office/drawing/2014/main" id="{28B19BB2-894C-2B5D-9803-447C334432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6048" y="324665"/>
            <a:ext cx="295752" cy="297360"/>
          </a:xfrm>
          <a:prstGeom prst="rect">
            <a:avLst/>
          </a:prstGeom>
        </p:spPr>
      </p:pic>
      <p:pic>
        <p:nvPicPr>
          <p:cNvPr id="8" name="Picture 7" descr="4&#10;&#10;AI-generated content may be incorrect.">
            <a:extLst>
              <a:ext uri="{FF2B5EF4-FFF2-40B4-BE49-F238E27FC236}">
                <a16:creationId xmlns:a16="http://schemas.microsoft.com/office/drawing/2014/main" id="{808D2419-ACDA-629C-D375-A5112749BB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244" y="979913"/>
            <a:ext cx="295752" cy="295752"/>
          </a:xfrm>
          <a:prstGeom prst="rect">
            <a:avLst/>
          </a:prstGeom>
        </p:spPr>
      </p:pic>
      <p:pic>
        <p:nvPicPr>
          <p:cNvPr id="10" name="Picture 9" descr="The image is a simple, solid blue circle with the number 5 clearly written inside it.&#10;&#10;AI-generated content may be incorrect.">
            <a:extLst>
              <a:ext uri="{FF2B5EF4-FFF2-40B4-BE49-F238E27FC236}">
                <a16:creationId xmlns:a16="http://schemas.microsoft.com/office/drawing/2014/main" id="{E740DAFC-D217-B15C-7C58-7C888995BB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5244" y="1633553"/>
            <a:ext cx="295752" cy="295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055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6E65C-1D4F-B174-CE8A-F9A84497D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 slide </a:t>
            </a:r>
            <a:br>
              <a:rPr lang="en-US" dirty="0"/>
            </a:br>
            <a:r>
              <a:rPr lang="en-US" dirty="0"/>
              <a:t>(text only)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9F44BB-3FB3-14C1-F0A2-98F321D2BE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a subheading here. </a:t>
            </a:r>
            <a:r>
              <a:rPr lang="en-US" b="0" dirty="0">
                <a:latin typeface="Avenir Next LT Pro" panose="020B0504020202020204" pitchFamily="34" charset="0"/>
              </a:rPr>
              <a:t>Second and subsequent sentences should be in regular weight font.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51E4B2-11D6-9009-96E9-21023CE642F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/>
              <a:t>Aliquam</a:t>
            </a:r>
            <a:r>
              <a:rPr lang="en-US" dirty="0"/>
              <a:t> dictum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. Aenean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auctor </a:t>
            </a:r>
            <a:r>
              <a:rPr lang="en-US" dirty="0" err="1"/>
              <a:t>bibendum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nisi, vel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 in. </a:t>
            </a:r>
            <a:r>
              <a:rPr lang="en-US" dirty="0" err="1"/>
              <a:t>Curabitur</a:t>
            </a:r>
            <a:r>
              <a:rPr lang="en-US" dirty="0"/>
              <a:t> quis </a:t>
            </a:r>
            <a:r>
              <a:rPr lang="en-US" dirty="0" err="1"/>
              <a:t>rhoncus</a:t>
            </a:r>
            <a:r>
              <a:rPr lang="en-US" dirty="0"/>
              <a:t> diam, id </a:t>
            </a:r>
            <a:r>
              <a:rPr lang="en-US" dirty="0" err="1"/>
              <a:t>sagittis</a:t>
            </a:r>
            <a:r>
              <a:rPr lang="en-US" dirty="0"/>
              <a:t> ante. Nam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vestibulum. Duis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, a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. Donec </a:t>
            </a:r>
            <a:r>
              <a:rPr lang="en-US" dirty="0" err="1"/>
              <a:t>feugiat</a:t>
            </a:r>
            <a:r>
              <a:rPr lang="en-US" dirty="0"/>
              <a:t>, libero non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, </a:t>
            </a:r>
            <a:r>
              <a:rPr lang="en-US" dirty="0" err="1"/>
              <a:t>arcu</a:t>
            </a:r>
            <a:r>
              <a:rPr lang="en-US" dirty="0"/>
              <a:t> nunc </a:t>
            </a:r>
            <a:r>
              <a:rPr lang="en-US" dirty="0" err="1"/>
              <a:t>tempor</a:t>
            </a:r>
            <a:r>
              <a:rPr lang="en-US" dirty="0"/>
              <a:t> ipsum, vel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Nunc sed </a:t>
            </a:r>
            <a:r>
              <a:rPr lang="en-US" dirty="0" err="1"/>
              <a:t>sagittis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.</a:t>
            </a:r>
          </a:p>
          <a:p>
            <a:r>
              <a:rPr lang="en-US" dirty="0"/>
              <a:t>Donec </a:t>
            </a:r>
            <a:r>
              <a:rPr lang="en-US" dirty="0" err="1"/>
              <a:t>ultrices</a:t>
            </a:r>
            <a:r>
              <a:rPr lang="en-US" dirty="0"/>
              <a:t>, dolor at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, dui lorem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, nec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lorem.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quis libero </a:t>
            </a:r>
            <a:r>
              <a:rPr lang="en-US" dirty="0" err="1"/>
              <a:t>fringilla</a:t>
            </a:r>
            <a:r>
              <a:rPr lang="en-US" dirty="0"/>
              <a:t>, nec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. Mauris nec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Proin nec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sed </a:t>
            </a:r>
            <a:r>
              <a:rPr lang="en-US" dirty="0" err="1"/>
              <a:t>ut</a:t>
            </a:r>
            <a:r>
              <a:rPr lang="en-US" dirty="0"/>
              <a:t> mi. Maecenas lacinia, </a:t>
            </a:r>
            <a:r>
              <a:rPr lang="en-US" dirty="0" err="1"/>
              <a:t>orci</a:t>
            </a:r>
            <a:r>
              <a:rPr lang="en-US" dirty="0"/>
              <a:t> quis tempus </a:t>
            </a:r>
            <a:r>
              <a:rPr lang="en-US" dirty="0" err="1"/>
              <a:t>egestas</a:t>
            </a:r>
            <a:r>
              <a:rPr lang="en-US" dirty="0"/>
              <a:t>, </a:t>
            </a:r>
            <a:r>
              <a:rPr lang="en-US" dirty="0" err="1"/>
              <a:t>tellus</a:t>
            </a:r>
            <a:r>
              <a:rPr lang="en-US" dirty="0"/>
              <a:t> nunc </a:t>
            </a:r>
            <a:r>
              <a:rPr lang="en-US" dirty="0" err="1"/>
              <a:t>sagittis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, nec </a:t>
            </a:r>
            <a:r>
              <a:rPr lang="en-US" dirty="0" err="1"/>
              <a:t>lobortis</a:t>
            </a:r>
            <a:r>
              <a:rPr lang="en-US" dirty="0"/>
              <a:t> libero </a:t>
            </a:r>
            <a:r>
              <a:rPr lang="en-US" dirty="0" err="1"/>
              <a:t>purus</a:t>
            </a:r>
            <a:r>
              <a:rPr lang="en-US" dirty="0"/>
              <a:t> in dolor.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ipsum nec </a:t>
            </a:r>
            <a:r>
              <a:rPr lang="en-US" dirty="0" err="1"/>
              <a:t>iaculis</a:t>
            </a:r>
            <a:r>
              <a:rPr lang="en-US" dirty="0"/>
              <a:t>. Ut vitae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. Vestibulum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pretium</a:t>
            </a:r>
            <a:r>
              <a:rPr lang="en-US" dirty="0"/>
              <a:t> ac.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003823-7095-92B9-E30B-922B3A593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P. </a:t>
            </a:r>
            <a:fld id="{7757E262-8554-4A1C-96B2-91FA03CFA272}" type="slidenum">
              <a:rPr smtClean="0"/>
              <a:pPr/>
              <a:t>13</a:t>
            </a:fld>
            <a:endParaRPr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10E7A1-E0C4-1999-10C8-B8131FB74B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Presentation Title | Date</a:t>
            </a:r>
          </a:p>
        </p:txBody>
      </p:sp>
    </p:spTree>
    <p:extLst>
      <p:ext uri="{BB962C8B-B14F-4D97-AF65-F5344CB8AC3E}">
        <p14:creationId xmlns:p14="http://schemas.microsoft.com/office/powerpoint/2010/main" val="101855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3E792-E0AD-CB27-B080-3988B9563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 slide</a:t>
            </a:r>
            <a:br>
              <a:rPr lang="en-US" dirty="0"/>
            </a:br>
            <a:r>
              <a:rPr lang="en-US" dirty="0"/>
              <a:t>(for inset square images)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90F98D-CAE0-58EC-DE9F-BB39CA0252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Add a subheading here. </a:t>
            </a:r>
            <a:r>
              <a:rPr lang="en-US" b="0" dirty="0">
                <a:latin typeface="Avenir Next LT Pro" panose="020B0504020202020204" pitchFamily="34" charset="0"/>
              </a:rPr>
              <a:t>Second and further sentences should use regular weight font.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3675B1-0A64-864F-505D-B9817DC410A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/>
              <a:t>Aliquam</a:t>
            </a:r>
            <a:r>
              <a:rPr lang="en-US" dirty="0"/>
              <a:t> dictum </a:t>
            </a:r>
            <a:r>
              <a:rPr lang="en-US" dirty="0" err="1"/>
              <a:t>interdum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,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. Aenean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orci</a:t>
            </a:r>
            <a:r>
              <a:rPr lang="en-US" dirty="0"/>
              <a:t> auctor </a:t>
            </a:r>
            <a:r>
              <a:rPr lang="en-US" dirty="0" err="1"/>
              <a:t>bibendum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nisi, vel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iaculis</a:t>
            </a:r>
            <a:r>
              <a:rPr lang="en-US" dirty="0"/>
              <a:t> in. </a:t>
            </a:r>
            <a:r>
              <a:rPr lang="en-US" dirty="0" err="1"/>
              <a:t>Curabitur</a:t>
            </a:r>
            <a:r>
              <a:rPr lang="en-US" dirty="0"/>
              <a:t> quis </a:t>
            </a:r>
            <a:r>
              <a:rPr lang="en-US" dirty="0" err="1"/>
              <a:t>rhoncus</a:t>
            </a:r>
            <a:r>
              <a:rPr lang="en-US" dirty="0"/>
              <a:t> diam, id </a:t>
            </a:r>
            <a:r>
              <a:rPr lang="en-US" dirty="0" err="1"/>
              <a:t>sagittis</a:t>
            </a:r>
            <a:r>
              <a:rPr lang="en-US" dirty="0"/>
              <a:t> ante. Nam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vestibulum. Duis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, a </a:t>
            </a:r>
            <a:r>
              <a:rPr lang="en-US" dirty="0" err="1"/>
              <a:t>fringilla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. Donec </a:t>
            </a:r>
            <a:r>
              <a:rPr lang="en-US" dirty="0" err="1"/>
              <a:t>feugiat</a:t>
            </a:r>
            <a:r>
              <a:rPr lang="en-US" dirty="0"/>
              <a:t>, libero non </a:t>
            </a:r>
            <a:r>
              <a:rPr lang="en-US" dirty="0" err="1"/>
              <a:t>blandit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, </a:t>
            </a:r>
            <a:r>
              <a:rPr lang="en-US" dirty="0" err="1"/>
              <a:t>arcu</a:t>
            </a:r>
            <a:r>
              <a:rPr lang="en-US" dirty="0"/>
              <a:t> nunc </a:t>
            </a:r>
            <a:r>
              <a:rPr lang="en-US" dirty="0" err="1"/>
              <a:t>tempor</a:t>
            </a:r>
            <a:r>
              <a:rPr lang="en-US" dirty="0"/>
              <a:t> ipsum, vel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Nunc sed </a:t>
            </a:r>
            <a:r>
              <a:rPr lang="en-US" dirty="0" err="1"/>
              <a:t>sagittis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.</a:t>
            </a:r>
          </a:p>
          <a:p>
            <a:r>
              <a:rPr lang="en-US" dirty="0"/>
              <a:t>Donec </a:t>
            </a:r>
            <a:r>
              <a:rPr lang="en-US" dirty="0" err="1"/>
              <a:t>ultrices</a:t>
            </a:r>
            <a:r>
              <a:rPr lang="en-US" dirty="0"/>
              <a:t>, dolor at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, dui lorem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, nec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lorem.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quis libero </a:t>
            </a:r>
            <a:r>
              <a:rPr lang="en-US" dirty="0" err="1"/>
              <a:t>fringilla</a:t>
            </a:r>
            <a:r>
              <a:rPr lang="en-US" dirty="0"/>
              <a:t>, nec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. Mauris nec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Proin nec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sed </a:t>
            </a:r>
            <a:r>
              <a:rPr lang="en-US" dirty="0" err="1"/>
              <a:t>ut</a:t>
            </a:r>
            <a:r>
              <a:rPr lang="en-US" dirty="0"/>
              <a:t> mi. Maecenas lacinia, </a:t>
            </a:r>
            <a:r>
              <a:rPr lang="en-US" dirty="0" err="1"/>
              <a:t>orci</a:t>
            </a:r>
            <a:r>
              <a:rPr lang="en-US" dirty="0"/>
              <a:t> quis tempus </a:t>
            </a:r>
            <a:r>
              <a:rPr lang="en-US" dirty="0" err="1"/>
              <a:t>egestas</a:t>
            </a:r>
            <a:r>
              <a:rPr lang="en-US" dirty="0"/>
              <a:t>, </a:t>
            </a:r>
            <a:r>
              <a:rPr lang="en-US" dirty="0" err="1"/>
              <a:t>tellus</a:t>
            </a:r>
            <a:r>
              <a:rPr lang="en-US" dirty="0"/>
              <a:t> nunc </a:t>
            </a:r>
            <a:r>
              <a:rPr lang="en-US" dirty="0" err="1"/>
              <a:t>sagittis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, nec </a:t>
            </a:r>
            <a:r>
              <a:rPr lang="en-US" dirty="0" err="1"/>
              <a:t>lobortis</a:t>
            </a:r>
            <a:r>
              <a:rPr lang="en-US" dirty="0"/>
              <a:t> libero </a:t>
            </a:r>
            <a:r>
              <a:rPr lang="en-US" dirty="0" err="1"/>
              <a:t>purus</a:t>
            </a:r>
            <a:r>
              <a:rPr lang="en-US" dirty="0"/>
              <a:t> in dolor.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ipsum nec </a:t>
            </a:r>
            <a:r>
              <a:rPr lang="en-US" dirty="0" err="1"/>
              <a:t>iaculis</a:t>
            </a:r>
            <a:r>
              <a:rPr lang="en-US" dirty="0"/>
              <a:t>. Ut vitae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. Vestibulum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pretium</a:t>
            </a:r>
            <a:r>
              <a:rPr lang="en-US" dirty="0"/>
              <a:t> ac.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B97983-F4F9-DBA4-19DA-6C8ED28BA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P. </a:t>
            </a:r>
            <a:fld id="{7757E262-8554-4A1C-96B2-91FA03CFA272}" type="slidenum">
              <a:rPr smtClean="0"/>
              <a:pPr/>
              <a:t>14</a:t>
            </a:fld>
            <a:endParaRPr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331BB99-5DE0-3842-FD60-87EF0FE8F5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Presentation Title | Date</a:t>
            </a:r>
          </a:p>
        </p:txBody>
      </p:sp>
      <p:pic>
        <p:nvPicPr>
          <p:cNvPr id="8" name="Picture 7" descr="A person is exploring a rocky, red landscape, holding a device and wearing a green shirt.&#10;&#10;AI-generated content may be incorrect.">
            <a:extLst>
              <a:ext uri="{FF2B5EF4-FFF2-40B4-BE49-F238E27FC236}">
                <a16:creationId xmlns:a16="http://schemas.microsoft.com/office/drawing/2014/main" id="{44D43381-4A69-4481-802F-676EE78A84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93" t="18527" r="15193" b="6429"/>
          <a:stretch>
            <a:fillRect/>
          </a:stretch>
        </p:blipFill>
        <p:spPr>
          <a:xfrm>
            <a:off x="7068627" y="1810593"/>
            <a:ext cx="3249003" cy="3236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1358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The image is a solid, vivid blue background.&#10;&#10;AI-generated content may be incorrect.">
            <a:extLst>
              <a:ext uri="{FF2B5EF4-FFF2-40B4-BE49-F238E27FC236}">
                <a16:creationId xmlns:a16="http://schemas.microsoft.com/office/drawing/2014/main" id="{2C4EBE20-5FBA-782F-9766-EE53B96E94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963016" y="3223020"/>
            <a:ext cx="194569" cy="5980014"/>
          </a:xfrm>
          <a:prstGeom prst="rect">
            <a:avLst/>
          </a:prstGeom>
        </p:spPr>
      </p:pic>
      <p:pic>
        <p:nvPicPr>
          <p:cNvPr id="12" name="Picture 11" descr="The image is a vivid, solid blue color.&#10;&#10;AI-generated content may be incorrect.">
            <a:extLst>
              <a:ext uri="{FF2B5EF4-FFF2-40B4-BE49-F238E27FC236}">
                <a16:creationId xmlns:a16="http://schemas.microsoft.com/office/drawing/2014/main" id="{3617F428-E586-1A44-CBCF-12E72D7F4A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294" y="2752523"/>
            <a:ext cx="5980014" cy="3365217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CD56EE9-4122-8075-3741-2C22DC2324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This slide is for illustrations. </a:t>
            </a:r>
            <a:r>
              <a:rPr lang="en-US" b="0" dirty="0">
                <a:latin typeface="Avenir Next LT Pro" panose="020B0504020202020204" pitchFamily="34" charset="0"/>
              </a:rPr>
              <a:t>It includes a only a subheading to make room. This text should be descriptive or explanatory, not a title.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D7353-E0A4-9E77-1820-88C799FB224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Donec </a:t>
            </a:r>
            <a:r>
              <a:rPr lang="en-US" dirty="0" err="1"/>
              <a:t>ultrices</a:t>
            </a:r>
            <a:r>
              <a:rPr lang="en-US" dirty="0"/>
              <a:t>, dolor at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, dui lorem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, nec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lorem. </a:t>
            </a:r>
            <a:r>
              <a:rPr lang="en-US" dirty="0" err="1"/>
              <a:t>Quisque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quis libero </a:t>
            </a:r>
            <a:r>
              <a:rPr lang="en-US" dirty="0" err="1"/>
              <a:t>fringilla</a:t>
            </a:r>
            <a:r>
              <a:rPr lang="en-US" dirty="0"/>
              <a:t>, nec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. Mauris nec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Proin nec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sed </a:t>
            </a:r>
            <a:r>
              <a:rPr lang="en-US" dirty="0" err="1"/>
              <a:t>ut</a:t>
            </a:r>
            <a:r>
              <a:rPr lang="en-US" dirty="0"/>
              <a:t> mi. Maecenas lacinia, </a:t>
            </a:r>
            <a:r>
              <a:rPr lang="en-US" dirty="0" err="1"/>
              <a:t>orci</a:t>
            </a:r>
            <a:r>
              <a:rPr lang="en-US" dirty="0"/>
              <a:t> quis tempus </a:t>
            </a:r>
            <a:r>
              <a:rPr lang="en-US" dirty="0" err="1"/>
              <a:t>egestas</a:t>
            </a:r>
            <a:r>
              <a:rPr lang="en-US" dirty="0"/>
              <a:t>, </a:t>
            </a:r>
            <a:r>
              <a:rPr lang="en-US" dirty="0" err="1"/>
              <a:t>tellus</a:t>
            </a:r>
            <a:r>
              <a:rPr lang="en-US" dirty="0"/>
              <a:t> nunc </a:t>
            </a:r>
            <a:r>
              <a:rPr lang="en-US" dirty="0" err="1"/>
              <a:t>sagittis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, nec </a:t>
            </a:r>
            <a:r>
              <a:rPr lang="en-US" dirty="0" err="1"/>
              <a:t>lobortis</a:t>
            </a:r>
            <a:r>
              <a:rPr lang="en-US" dirty="0"/>
              <a:t> libero </a:t>
            </a:r>
            <a:r>
              <a:rPr lang="en-US" dirty="0" err="1"/>
              <a:t>purus</a:t>
            </a:r>
            <a:r>
              <a:rPr lang="en-US" dirty="0"/>
              <a:t> in dolor.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ipsum nec </a:t>
            </a:r>
            <a:r>
              <a:rPr lang="en-US" dirty="0" err="1"/>
              <a:t>iaculis</a:t>
            </a:r>
            <a:r>
              <a:rPr lang="en-US" dirty="0"/>
              <a:t>. Ut vitae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. Vestibulum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mollis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consectetur</a:t>
            </a:r>
            <a:r>
              <a:rPr lang="en-US" dirty="0"/>
              <a:t> magna </a:t>
            </a:r>
            <a:r>
              <a:rPr lang="en-US" dirty="0" err="1"/>
              <a:t>pretium</a:t>
            </a:r>
            <a:r>
              <a:rPr lang="en-US" dirty="0"/>
              <a:t> ac.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5DAFD5-C3C2-2FCC-DA78-5C658292F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P. </a:t>
            </a:r>
            <a:fld id="{7757E262-8554-4A1C-96B2-91FA03CFA272}" type="slidenum">
              <a:rPr smtClean="0"/>
              <a:pPr/>
              <a:t>15</a:t>
            </a:fld>
            <a:endParaRPr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00240-721D-3418-2A40-9C5D02A986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Presentation Title | Date</a:t>
            </a:r>
          </a:p>
        </p:txBody>
      </p:sp>
      <p:pic>
        <p:nvPicPr>
          <p:cNvPr id="7" name="Picture 6" descr="A couple, a child, and a child holding a baby, all standing in a simple, colorful illustration.&#10;&#10;AI-generated content may be incorrect.">
            <a:extLst>
              <a:ext uri="{FF2B5EF4-FFF2-40B4-BE49-F238E27FC236}">
                <a16:creationId xmlns:a16="http://schemas.microsoft.com/office/drawing/2014/main" id="{B0283638-667B-1C9E-2F30-1C3F107F3C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529" y="3396632"/>
            <a:ext cx="1953130" cy="2767327"/>
          </a:xfrm>
          <a:prstGeom prst="rect">
            <a:avLst/>
          </a:prstGeom>
        </p:spPr>
      </p:pic>
      <p:pic>
        <p:nvPicPr>
          <p:cNvPr id="9" name="Picture 8" descr="A smiling, diverse group of children holding hands, symbolizing unity and support.&#10;&#10;AI-generated content may be incorrect.">
            <a:extLst>
              <a:ext uri="{FF2B5EF4-FFF2-40B4-BE49-F238E27FC236}">
                <a16:creationId xmlns:a16="http://schemas.microsoft.com/office/drawing/2014/main" id="{0DA6BA02-1CE6-42C9-206D-16D826B7DE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7502" y="3474701"/>
            <a:ext cx="2312818" cy="27393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CD730C-004A-B564-A604-40D39296F30B}"/>
              </a:ext>
            </a:extLst>
          </p:cNvPr>
          <p:cNvSpPr txBox="1"/>
          <p:nvPr/>
        </p:nvSpPr>
        <p:spPr>
          <a:xfrm>
            <a:off x="1239072" y="4111965"/>
            <a:ext cx="26218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USE A TEXT BOX TO ADD A CAPTION IF NEEDED</a:t>
            </a:r>
          </a:p>
        </p:txBody>
      </p:sp>
    </p:spTree>
    <p:extLst>
      <p:ext uri="{BB962C8B-B14F-4D97-AF65-F5344CB8AC3E}">
        <p14:creationId xmlns:p14="http://schemas.microsoft.com/office/powerpoint/2010/main" val="20823969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he image is a solid, uniform shade of red.&#10;&#10;AI-generated content may be incorrect.">
            <a:extLst>
              <a:ext uri="{FF2B5EF4-FFF2-40B4-BE49-F238E27FC236}">
                <a16:creationId xmlns:a16="http://schemas.microsoft.com/office/drawing/2014/main" id="{E0E2DD36-0429-E940-9281-9D175D7663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5015" y="0"/>
            <a:ext cx="4736985" cy="6858000"/>
          </a:xfrm>
          <a:prstGeom prst="rect">
            <a:avLst/>
          </a:prstGeom>
        </p:spPr>
      </p:pic>
      <p:pic>
        <p:nvPicPr>
          <p:cNvPr id="14" name="Picture 13" descr="A man wearing a yellow apron stirs a mixture in a bowl, while a child watches, both standing in a kitchen.&#10;&#10;AI-generated content may be incorrect.">
            <a:extLst>
              <a:ext uri="{FF2B5EF4-FFF2-40B4-BE49-F238E27FC236}">
                <a16:creationId xmlns:a16="http://schemas.microsoft.com/office/drawing/2014/main" id="{0D5FCC49-8A9E-6F01-8604-4C084C3572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32" b="8630"/>
          <a:stretch>
            <a:fillRect/>
          </a:stretch>
        </p:blipFill>
        <p:spPr>
          <a:xfrm>
            <a:off x="7455015" y="595316"/>
            <a:ext cx="4736985" cy="566736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EA523A-FD1A-FDB5-D4DA-254570F26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 Slide v1</a:t>
            </a:r>
            <a:br>
              <a:rPr lang="en-US" dirty="0"/>
            </a:br>
            <a:r>
              <a:rPr lang="en-US" dirty="0"/>
              <a:t>(Decorative Image)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6D9C7B-F86A-4181-6C8B-4033BF2762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a descriptive or explanatory subheading here.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078DED-BE08-864C-4EDE-9535765E2EA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Maecenas </a:t>
            </a:r>
            <a:r>
              <a:rPr lang="en-US" dirty="0" err="1"/>
              <a:t>eget</a:t>
            </a:r>
            <a:r>
              <a:rPr lang="en-US" dirty="0"/>
              <a:t> fermentum </a:t>
            </a:r>
            <a:r>
              <a:rPr lang="en-US" dirty="0" err="1"/>
              <a:t>risus</a:t>
            </a:r>
            <a:r>
              <a:rPr lang="en-US" dirty="0"/>
              <a:t>, </a:t>
            </a:r>
            <a:r>
              <a:rPr lang="en-US" dirty="0" err="1"/>
              <a:t>eget</a:t>
            </a:r>
            <a:r>
              <a:rPr lang="en-US" dirty="0"/>
              <a:t> maximus ante. Aenean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vel cursus </a:t>
            </a:r>
            <a:r>
              <a:rPr lang="en-US" dirty="0" err="1"/>
              <a:t>congue</a:t>
            </a:r>
            <a:r>
              <a:rPr lang="en-US" dirty="0"/>
              <a:t>. Vestibulum </a:t>
            </a:r>
            <a:r>
              <a:rPr lang="en-US" dirty="0" err="1"/>
              <a:t>lacus</a:t>
            </a:r>
            <a:r>
              <a:rPr lang="en-US" dirty="0"/>
              <a:t> mi, </a:t>
            </a:r>
            <a:r>
              <a:rPr lang="en-US" dirty="0" err="1"/>
              <a:t>tincidunt</a:t>
            </a:r>
            <a:r>
              <a:rPr lang="en-US" dirty="0"/>
              <a:t> quis nunc nec,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 Nunc </a:t>
            </a:r>
            <a:r>
              <a:rPr lang="en-US" dirty="0" err="1"/>
              <a:t>varius</a:t>
            </a:r>
            <a:r>
              <a:rPr lang="en-US" dirty="0"/>
              <a:t> libero </a:t>
            </a:r>
            <a:r>
              <a:rPr lang="en-US" dirty="0" err="1"/>
              <a:t>odio</a:t>
            </a:r>
            <a:r>
              <a:rPr lang="en-US" dirty="0"/>
              <a:t>, quis </a:t>
            </a:r>
            <a:r>
              <a:rPr lang="en-US" dirty="0" err="1"/>
              <a:t>ultricies</a:t>
            </a:r>
            <a:r>
              <a:rPr lang="en-US" dirty="0"/>
              <a:t> ipsum gravida et. Sed </a:t>
            </a:r>
            <a:r>
              <a:rPr lang="en-US" dirty="0" err="1"/>
              <a:t>interdum</a:t>
            </a:r>
            <a:r>
              <a:rPr lang="en-US" dirty="0"/>
              <a:t> mi ac ante </a:t>
            </a:r>
            <a:r>
              <a:rPr lang="en-US" dirty="0" err="1"/>
              <a:t>sagittis</a:t>
            </a:r>
            <a:r>
              <a:rPr lang="en-US" dirty="0"/>
              <a:t>, vel cursus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</a:t>
            </a:r>
          </a:p>
          <a:p>
            <a:r>
              <a:rPr lang="en-US" dirty="0"/>
              <a:t>Donec dui </a:t>
            </a:r>
            <a:r>
              <a:rPr lang="en-US" dirty="0" err="1"/>
              <a:t>orci</a:t>
            </a:r>
            <a:r>
              <a:rPr lang="en-US" dirty="0"/>
              <a:t>, cursus </a:t>
            </a:r>
            <a:r>
              <a:rPr lang="en-US" dirty="0" err="1"/>
              <a:t>egestas</a:t>
            </a:r>
            <a:r>
              <a:rPr lang="en-US" dirty="0"/>
              <a:t> eros </a:t>
            </a:r>
            <a:r>
              <a:rPr lang="en-US" dirty="0" err="1"/>
              <a:t>ornare</a:t>
            </a:r>
            <a:r>
              <a:rPr lang="en-US" dirty="0"/>
              <a:t>,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sem. Morbi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lorem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, nec </a:t>
            </a:r>
            <a:r>
              <a:rPr lang="en-US" dirty="0" err="1"/>
              <a:t>tempor</a:t>
            </a:r>
            <a:r>
              <a:rPr lang="en-US" dirty="0"/>
              <a:t> ipsum </a:t>
            </a:r>
            <a:r>
              <a:rPr lang="en-US" dirty="0" err="1"/>
              <a:t>pellentesque</a:t>
            </a:r>
            <a:r>
              <a:rPr lang="en-US" dirty="0"/>
              <a:t> nec. Morbi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,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in,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nunc. </a:t>
            </a:r>
            <a:r>
              <a:rPr lang="en-US" dirty="0" err="1"/>
              <a:t>Nullam</a:t>
            </a:r>
            <a:r>
              <a:rPr lang="en-US" dirty="0"/>
              <a:t> et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,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ante.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non magna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vel </a:t>
            </a:r>
            <a:r>
              <a:rPr lang="en-US" dirty="0" err="1"/>
              <a:t>elit</a:t>
            </a:r>
            <a:r>
              <a:rPr lang="en-US" dirty="0"/>
              <a:t>. Sed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,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dolor </a:t>
            </a:r>
            <a:r>
              <a:rPr lang="en-US" dirty="0" err="1"/>
              <a:t>elementum</a:t>
            </a:r>
            <a:r>
              <a:rPr lang="en-US" dirty="0"/>
              <a:t> sed. </a:t>
            </a:r>
            <a:r>
              <a:rPr lang="en-US" dirty="0" err="1"/>
              <a:t>Aliquam</a:t>
            </a:r>
            <a:r>
              <a:rPr lang="en-US" dirty="0"/>
              <a:t> vitae </a:t>
            </a:r>
            <a:r>
              <a:rPr lang="en-US" dirty="0" err="1"/>
              <a:t>vehicula</a:t>
            </a:r>
            <a:r>
              <a:rPr lang="en-US" dirty="0"/>
              <a:t> ante. 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F3DD79-17A4-475B-215B-2AF4F8B01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P. </a:t>
            </a:r>
            <a:fld id="{7757E262-8554-4A1C-96B2-91FA03CFA272}" type="slidenum">
              <a:rPr smtClean="0"/>
              <a:pPr/>
              <a:t>16</a:t>
            </a:fld>
            <a:endParaRPr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E879926-E560-823E-D30C-4EEE15FD7E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Presentation Title | Date</a:t>
            </a:r>
          </a:p>
        </p:txBody>
      </p:sp>
    </p:spTree>
    <p:extLst>
      <p:ext uri="{BB962C8B-B14F-4D97-AF65-F5344CB8AC3E}">
        <p14:creationId xmlns:p14="http://schemas.microsoft.com/office/powerpoint/2010/main" val="4078155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87DD9E-A682-4EB6-9042-F387BE138E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subheading for content slide v2 for decorative images.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616BD5-86C7-BB07-81C8-24C69A53B58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Morbi </a:t>
            </a:r>
            <a:r>
              <a:rPr lang="en-US" dirty="0" err="1"/>
              <a:t>rutrum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lacinia. Nam at auctor </a:t>
            </a:r>
            <a:r>
              <a:rPr lang="en-US" dirty="0" err="1"/>
              <a:t>justo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vel </a:t>
            </a:r>
            <a:r>
              <a:rPr lang="en-US" dirty="0" err="1"/>
              <a:t>accumsan</a:t>
            </a:r>
            <a:r>
              <a:rPr lang="en-US" dirty="0"/>
              <a:t> eros. </a:t>
            </a:r>
            <a:r>
              <a:rPr lang="en-US" dirty="0" err="1"/>
              <a:t>Nulla</a:t>
            </a:r>
            <a:r>
              <a:rPr lang="en-US" dirty="0"/>
              <a:t> vel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nec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Donec </a:t>
            </a:r>
            <a:r>
              <a:rPr lang="en-US" dirty="0" err="1"/>
              <a:t>rutrum</a:t>
            </a:r>
            <a:r>
              <a:rPr lang="en-US" dirty="0"/>
              <a:t> libero </a:t>
            </a:r>
            <a:r>
              <a:rPr lang="en-US" dirty="0" err="1"/>
              <a:t>neque</a:t>
            </a:r>
            <a:r>
              <a:rPr lang="en-US" dirty="0"/>
              <a:t>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quis. </a:t>
            </a:r>
            <a:r>
              <a:rPr lang="en-US" dirty="0" err="1"/>
              <a:t>Vivamus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tempus maximus </a:t>
            </a:r>
            <a:r>
              <a:rPr lang="en-US" dirty="0" err="1"/>
              <a:t>bibendum</a:t>
            </a:r>
            <a:r>
              <a:rPr lang="en-US" dirty="0"/>
              <a:t> id dolor. Proin </a:t>
            </a:r>
            <a:r>
              <a:rPr lang="en-US" dirty="0" err="1"/>
              <a:t>vulputate</a:t>
            </a:r>
            <a:r>
              <a:rPr lang="en-US" dirty="0"/>
              <a:t> ante </a:t>
            </a:r>
            <a:r>
              <a:rPr lang="en-US" dirty="0" err="1"/>
              <a:t>quam</a:t>
            </a:r>
            <a:r>
              <a:rPr lang="en-US" dirty="0"/>
              <a:t>, lacinia </a:t>
            </a:r>
            <a:r>
              <a:rPr lang="en-US" dirty="0" err="1"/>
              <a:t>efficitur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convallis sed.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 nec </a:t>
            </a:r>
            <a:r>
              <a:rPr lang="en-US" dirty="0" err="1"/>
              <a:t>metus</a:t>
            </a:r>
            <a:r>
              <a:rPr lang="en-US" dirty="0"/>
              <a:t> </a:t>
            </a:r>
            <a:r>
              <a:rPr lang="en-US" dirty="0" err="1"/>
              <a:t>venenatis</a:t>
            </a:r>
            <a:r>
              <a:rPr lang="en-US" dirty="0"/>
              <a:t>, a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.</a:t>
            </a:r>
          </a:p>
          <a:p>
            <a:r>
              <a:rPr lang="en-US" dirty="0"/>
              <a:t>Morbi </a:t>
            </a:r>
            <a:r>
              <a:rPr lang="en-US" dirty="0" err="1"/>
              <a:t>dignissim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nisi. Donec dui </a:t>
            </a:r>
            <a:r>
              <a:rPr lang="en-US" dirty="0" err="1"/>
              <a:t>orci</a:t>
            </a:r>
            <a:r>
              <a:rPr lang="en-US" dirty="0"/>
              <a:t>, cursus </a:t>
            </a:r>
            <a:r>
              <a:rPr lang="en-US" dirty="0" err="1"/>
              <a:t>egestas</a:t>
            </a:r>
            <a:r>
              <a:rPr lang="en-US" dirty="0"/>
              <a:t> eros </a:t>
            </a:r>
            <a:r>
              <a:rPr lang="en-US" dirty="0" err="1"/>
              <a:t>ornare</a:t>
            </a:r>
            <a:r>
              <a:rPr lang="en-US" dirty="0"/>
              <a:t>,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sem. Morbi </a:t>
            </a:r>
            <a:r>
              <a:rPr lang="en-US" dirty="0" err="1"/>
              <a:t>facilisis</a:t>
            </a:r>
            <a:r>
              <a:rPr lang="en-US" dirty="0"/>
              <a:t> </a:t>
            </a:r>
            <a:r>
              <a:rPr lang="en-US" dirty="0" err="1"/>
              <a:t>augue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lorem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. </a:t>
            </a:r>
            <a:r>
              <a:rPr lang="en-US" dirty="0" err="1"/>
              <a:t>Curabitur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 </a:t>
            </a:r>
            <a:r>
              <a:rPr lang="en-US" dirty="0" err="1"/>
              <a:t>turpis</a:t>
            </a:r>
            <a:r>
              <a:rPr lang="en-US" dirty="0"/>
              <a:t>, nec </a:t>
            </a:r>
            <a:r>
              <a:rPr lang="en-US" dirty="0" err="1"/>
              <a:t>tempor</a:t>
            </a:r>
            <a:r>
              <a:rPr lang="en-US" dirty="0"/>
              <a:t> ipsum </a:t>
            </a:r>
            <a:r>
              <a:rPr lang="en-US" dirty="0" err="1"/>
              <a:t>pellentesque</a:t>
            </a:r>
            <a:r>
              <a:rPr lang="en-US" dirty="0"/>
              <a:t> nec. Morbi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,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in, </a:t>
            </a:r>
            <a:r>
              <a:rPr lang="en-US" dirty="0" err="1"/>
              <a:t>posuere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nunc. </a:t>
            </a:r>
            <a:r>
              <a:rPr lang="en-US" dirty="0" err="1"/>
              <a:t>Nullam</a:t>
            </a:r>
            <a:r>
              <a:rPr lang="en-US" dirty="0"/>
              <a:t> et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,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 ante.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non magna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finibus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vel </a:t>
            </a:r>
            <a:r>
              <a:rPr lang="en-US" dirty="0" err="1"/>
              <a:t>elit</a:t>
            </a:r>
            <a:r>
              <a:rPr lang="en-US" dirty="0"/>
              <a:t>. Sed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,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dolor </a:t>
            </a:r>
            <a:r>
              <a:rPr lang="en-US" dirty="0" err="1"/>
              <a:t>elementum</a:t>
            </a:r>
            <a:r>
              <a:rPr lang="en-US" dirty="0"/>
              <a:t> sed. </a:t>
            </a:r>
            <a:r>
              <a:rPr lang="en-US" dirty="0" err="1"/>
              <a:t>Aliquam</a:t>
            </a:r>
            <a:r>
              <a:rPr lang="en-US" dirty="0"/>
              <a:t> vitae </a:t>
            </a:r>
            <a:r>
              <a:rPr lang="en-US" dirty="0" err="1"/>
              <a:t>vehicula</a:t>
            </a:r>
            <a:r>
              <a:rPr lang="en-US" dirty="0"/>
              <a:t> ante.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A9DA47-AF40-FF19-F8CA-ABBB946D0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P. </a:t>
            </a:r>
            <a:fld id="{7757E262-8554-4A1C-96B2-91FA03CFA272}" type="slidenum">
              <a:rPr smtClean="0"/>
              <a:pPr/>
              <a:t>17</a:t>
            </a:fld>
            <a:endParaRPr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48D282-A3BC-27BF-B9B2-7A288E9726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Presentation Title | Date</a:t>
            </a:r>
          </a:p>
        </p:txBody>
      </p:sp>
      <p:pic>
        <p:nvPicPr>
          <p:cNvPr id="7" name="Picture 6" descr="The image is a solid, vibrant shade of red.&#10;&#10;AI-generated content may be incorrect.">
            <a:extLst>
              <a:ext uri="{FF2B5EF4-FFF2-40B4-BE49-F238E27FC236}">
                <a16:creationId xmlns:a16="http://schemas.microsoft.com/office/drawing/2014/main" id="{86358C2E-0034-A623-0CAD-90DBABFB5E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0" y="566443"/>
            <a:ext cx="3961276" cy="4081174"/>
          </a:xfrm>
          <a:prstGeom prst="rect">
            <a:avLst/>
          </a:prstGeom>
        </p:spPr>
      </p:pic>
      <p:pic>
        <p:nvPicPr>
          <p:cNvPr id="9" name="Picture 8" descr="A father and child sharing a warm, affectionate embrace.&#10;&#10;AI-generated content may be incorrect.">
            <a:extLst>
              <a:ext uri="{FF2B5EF4-FFF2-40B4-BE49-F238E27FC236}">
                <a16:creationId xmlns:a16="http://schemas.microsoft.com/office/drawing/2014/main" id="{F133043E-135A-CC80-940B-99B31E3ADA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72" y="566443"/>
            <a:ext cx="3961276" cy="4081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9601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he image is a solid, vibrant, and uniformly blue.&#10;&#10;AI-generated content may be incorrect.">
            <a:extLst>
              <a:ext uri="{FF2B5EF4-FFF2-40B4-BE49-F238E27FC236}">
                <a16:creationId xmlns:a16="http://schemas.microsoft.com/office/drawing/2014/main" id="{20BA986F-DBDB-7048-8082-5AACCD9282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99" y="1708461"/>
            <a:ext cx="5911458" cy="4102661"/>
          </a:xfrm>
          <a:prstGeom prst="rect">
            <a:avLst/>
          </a:prstGeom>
        </p:spPr>
      </p:pic>
      <p:pic>
        <p:nvPicPr>
          <p:cNvPr id="9" name="Picture 8" descr="The image depicts a dark blue background.&#10;&#10;AI-generated content may be incorrect.">
            <a:extLst>
              <a:ext uri="{FF2B5EF4-FFF2-40B4-BE49-F238E27FC236}">
                <a16:creationId xmlns:a16="http://schemas.microsoft.com/office/drawing/2014/main" id="{305464E8-407F-FF41-9F01-D4757634F1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99" y="1708461"/>
            <a:ext cx="319861" cy="4102661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77C8AC-CA4C-F8B6-F105-F5E03A9E09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a subheading for content slide v3 for decorative images. </a:t>
            </a:r>
            <a:r>
              <a:rPr lang="en-US" b="0" dirty="0">
                <a:latin typeface="Avenir Next LT Pro" panose="020B0504020202020204" pitchFamily="34" charset="0"/>
              </a:rPr>
              <a:t>Use a 16:9 image or frame with brand shapes to fit.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945ED5-7CA0-DF48-0FF4-D98F098695F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Maecenas </a:t>
            </a:r>
            <a:r>
              <a:rPr lang="en-US" dirty="0" err="1"/>
              <a:t>eget</a:t>
            </a:r>
            <a:r>
              <a:rPr lang="en-US" dirty="0"/>
              <a:t> fermentum </a:t>
            </a:r>
            <a:r>
              <a:rPr lang="en-US" dirty="0" err="1"/>
              <a:t>risus</a:t>
            </a:r>
            <a:r>
              <a:rPr lang="en-US" dirty="0"/>
              <a:t>, </a:t>
            </a:r>
            <a:r>
              <a:rPr lang="en-US" dirty="0" err="1"/>
              <a:t>eget</a:t>
            </a:r>
            <a:r>
              <a:rPr lang="en-US" dirty="0"/>
              <a:t> maximus ante. Aenean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vel cursus </a:t>
            </a:r>
            <a:r>
              <a:rPr lang="en-US" dirty="0" err="1"/>
              <a:t>congue</a:t>
            </a:r>
            <a:r>
              <a:rPr lang="en-US" dirty="0"/>
              <a:t>. Vestibulum </a:t>
            </a:r>
            <a:r>
              <a:rPr lang="en-US" dirty="0" err="1"/>
              <a:t>lacus</a:t>
            </a:r>
            <a:r>
              <a:rPr lang="en-US" dirty="0"/>
              <a:t> mi, </a:t>
            </a:r>
            <a:r>
              <a:rPr lang="en-US" dirty="0" err="1"/>
              <a:t>tincidunt</a:t>
            </a:r>
            <a:r>
              <a:rPr lang="en-US" dirty="0"/>
              <a:t> quis nunc nec,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sapien</a:t>
            </a:r>
            <a:r>
              <a:rPr lang="en-US" dirty="0"/>
              <a:t>. Nunc </a:t>
            </a:r>
            <a:r>
              <a:rPr lang="en-US" dirty="0" err="1"/>
              <a:t>varius</a:t>
            </a:r>
            <a:r>
              <a:rPr lang="en-US" dirty="0"/>
              <a:t> libero </a:t>
            </a:r>
            <a:r>
              <a:rPr lang="en-US" dirty="0" err="1"/>
              <a:t>odio</a:t>
            </a:r>
            <a:r>
              <a:rPr lang="en-US" dirty="0"/>
              <a:t>, quis </a:t>
            </a:r>
            <a:r>
              <a:rPr lang="en-US" dirty="0" err="1"/>
              <a:t>ultricies</a:t>
            </a:r>
            <a:r>
              <a:rPr lang="en-US" dirty="0"/>
              <a:t> ipsum gravida et. Sed </a:t>
            </a:r>
            <a:r>
              <a:rPr lang="en-US" dirty="0" err="1"/>
              <a:t>interdum</a:t>
            </a:r>
            <a:r>
              <a:rPr lang="en-US" dirty="0"/>
              <a:t> mi ac ante </a:t>
            </a:r>
            <a:r>
              <a:rPr lang="en-US" dirty="0" err="1"/>
              <a:t>sagittis</a:t>
            </a:r>
            <a:r>
              <a:rPr lang="en-US" dirty="0"/>
              <a:t>, vel cursus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46A0A9-4E91-476A-24A6-5698256F5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P. </a:t>
            </a:r>
            <a:fld id="{7757E262-8554-4A1C-96B2-91FA03CFA272}" type="slidenum">
              <a:rPr smtClean="0"/>
              <a:pPr/>
              <a:t>18</a:t>
            </a:fld>
            <a:endParaRPr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9AD478-AFCD-1B05-3394-0BE7BF00D75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Presentation Title | Date</a:t>
            </a:r>
          </a:p>
        </p:txBody>
      </p:sp>
      <p:pic>
        <p:nvPicPr>
          <p:cNvPr id="11" name="Picture 10" descr="Three young swimmers wearing swim caps and goggious face masks are playing in a pool.&#10;&#10;AI-generated content may be incorrect.">
            <a:extLst>
              <a:ext uri="{FF2B5EF4-FFF2-40B4-BE49-F238E27FC236}">
                <a16:creationId xmlns:a16="http://schemas.microsoft.com/office/drawing/2014/main" id="{A314B837-4467-DB3E-5599-242D9A6C5D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95" b="13297"/>
          <a:stretch>
            <a:fillRect/>
          </a:stretch>
        </p:blipFill>
        <p:spPr>
          <a:xfrm>
            <a:off x="1703148" y="1708461"/>
            <a:ext cx="4471075" cy="410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0740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he image is a solid, unadorned, vibrant shade of orange.&#10;&#10;AI-generated content may be incorrect.">
            <a:extLst>
              <a:ext uri="{FF2B5EF4-FFF2-40B4-BE49-F238E27FC236}">
                <a16:creationId xmlns:a16="http://schemas.microsoft.com/office/drawing/2014/main" id="{69CBE73B-C99B-0A0B-3D5D-17B18A2838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64532" y="0"/>
            <a:ext cx="4727467" cy="6858000"/>
          </a:xfrm>
          <a:prstGeom prst="rect">
            <a:avLst/>
          </a:prstGeom>
        </p:spPr>
      </p:pic>
      <p:pic>
        <p:nvPicPr>
          <p:cNvPr id="10" name="Picture 9" descr="The image shows a child wearing a pink shirt with a cartoon character, a red skirt, and grass covering the ground, with a heart shape outlined in black.&#10;&#10;AI-generated content may be incorrect.">
            <a:extLst>
              <a:ext uri="{FF2B5EF4-FFF2-40B4-BE49-F238E27FC236}">
                <a16:creationId xmlns:a16="http://schemas.microsoft.com/office/drawing/2014/main" id="{EB67297B-272F-1120-0AA2-D524D210F1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01" t="13098" r="17819" b="15436"/>
          <a:stretch>
            <a:fillRect/>
          </a:stretch>
        </p:blipFill>
        <p:spPr>
          <a:xfrm>
            <a:off x="7464455" y="-1"/>
            <a:ext cx="4727545" cy="68580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C21616-267D-F427-3C5B-80DC97495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 Slide v4</a:t>
            </a:r>
            <a:br>
              <a:rPr lang="en-US" dirty="0"/>
            </a:br>
            <a:r>
              <a:rPr lang="en-US" dirty="0"/>
              <a:t>(Decorative Images)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3DEF4F-6465-6BE2-1078-3B63813B78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a descriptive or explanatory subheading here.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0BBB4B-7E23-AD3A-F616-E002EBA8C43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Duis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non ex fermentum, et cursus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. Sed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, dictum et porta et, </a:t>
            </a:r>
            <a:r>
              <a:rPr lang="en-US" dirty="0" err="1"/>
              <a:t>faucibus</a:t>
            </a:r>
            <a:r>
              <a:rPr lang="en-US" dirty="0"/>
              <a:t> vel dui. Sed semper dui vitae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. Donec </a:t>
            </a:r>
            <a:r>
              <a:rPr lang="en-US" dirty="0" err="1"/>
              <a:t>nisl</a:t>
            </a:r>
            <a:r>
              <a:rPr lang="en-US" dirty="0"/>
              <a:t> dolor, </a:t>
            </a:r>
            <a:r>
              <a:rPr lang="en-US" dirty="0" err="1"/>
              <a:t>pretium</a:t>
            </a:r>
            <a:r>
              <a:rPr lang="en-US" dirty="0"/>
              <a:t> vitae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ultricies</a:t>
            </a:r>
            <a:r>
              <a:rPr lang="en-US" dirty="0"/>
              <a:t>, gravida </a:t>
            </a:r>
            <a:r>
              <a:rPr lang="en-US" dirty="0" err="1"/>
              <a:t>eleifend</a:t>
            </a:r>
            <a:r>
              <a:rPr lang="en-US" dirty="0"/>
              <a:t> ligula. Cras </a:t>
            </a:r>
            <a:r>
              <a:rPr lang="en-US" dirty="0" err="1"/>
              <a:t>imperdiet</a:t>
            </a:r>
            <a:r>
              <a:rPr lang="en-US" dirty="0"/>
              <a:t>, </a:t>
            </a:r>
            <a:r>
              <a:rPr lang="en-US" dirty="0" err="1"/>
              <a:t>sapien</a:t>
            </a:r>
            <a:r>
              <a:rPr lang="en-US" dirty="0"/>
              <a:t> a </a:t>
            </a:r>
            <a:r>
              <a:rPr lang="en-US" dirty="0" err="1"/>
              <a:t>sagittis</a:t>
            </a:r>
            <a:r>
              <a:rPr lang="en-US" dirty="0"/>
              <a:t> </a:t>
            </a:r>
            <a:r>
              <a:rPr lang="en-US" dirty="0" err="1"/>
              <a:t>elementum</a:t>
            </a:r>
            <a:r>
              <a:rPr lang="en-US" dirty="0"/>
              <a:t>, dui lorem </a:t>
            </a:r>
            <a:r>
              <a:rPr lang="en-US" dirty="0" err="1"/>
              <a:t>luctus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, vel </a:t>
            </a:r>
            <a:r>
              <a:rPr lang="en-US" dirty="0" err="1"/>
              <a:t>placerat</a:t>
            </a:r>
            <a:r>
              <a:rPr lang="en-US" dirty="0"/>
              <a:t> </a:t>
            </a:r>
            <a:r>
              <a:rPr lang="en-US" dirty="0" err="1"/>
              <a:t>justo</a:t>
            </a:r>
            <a:r>
              <a:rPr lang="en-US" dirty="0"/>
              <a:t> </a:t>
            </a:r>
            <a:r>
              <a:rPr lang="en-US" dirty="0" err="1"/>
              <a:t>metus</a:t>
            </a:r>
            <a:r>
              <a:rPr lang="en-US" dirty="0"/>
              <a:t> quis </a:t>
            </a:r>
            <a:r>
              <a:rPr lang="en-US" dirty="0" err="1"/>
              <a:t>felis</a:t>
            </a:r>
            <a:r>
              <a:rPr lang="en-US" dirty="0"/>
              <a:t>. </a:t>
            </a:r>
            <a:r>
              <a:rPr lang="en-US" dirty="0" err="1"/>
              <a:t>Quisque</a:t>
            </a:r>
            <a:r>
              <a:rPr lang="en-US" dirty="0"/>
              <a:t> sed </a:t>
            </a:r>
            <a:r>
              <a:rPr lang="en-US" dirty="0" err="1"/>
              <a:t>lectus</a:t>
            </a:r>
            <a:r>
              <a:rPr lang="en-US" dirty="0"/>
              <a:t> nec nunc </a:t>
            </a:r>
            <a:r>
              <a:rPr lang="en-US" dirty="0" err="1"/>
              <a:t>pretium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</a:t>
            </a:r>
          </a:p>
          <a:p>
            <a:r>
              <a:rPr lang="en-US" dirty="0" err="1"/>
              <a:t>Etiam</a:t>
            </a:r>
            <a:r>
              <a:rPr lang="en-US" dirty="0"/>
              <a:t> in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a nisi </a:t>
            </a:r>
            <a:r>
              <a:rPr lang="en-US" dirty="0" err="1"/>
              <a:t>egestas</a:t>
            </a:r>
            <a:r>
              <a:rPr lang="en-US" dirty="0"/>
              <a:t>,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at, semper libero. Morbi nec porta dui. Nam id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tortor</a:t>
            </a:r>
            <a:r>
              <a:rPr lang="en-US" dirty="0"/>
              <a:t>. </a:t>
            </a:r>
            <a:r>
              <a:rPr lang="en-US" dirty="0" err="1"/>
              <a:t>Quisque</a:t>
            </a:r>
            <a:r>
              <a:rPr lang="en-US" dirty="0"/>
              <a:t> ac fermentum </a:t>
            </a:r>
            <a:r>
              <a:rPr lang="en-US" dirty="0" err="1"/>
              <a:t>velit</a:t>
            </a:r>
            <a:r>
              <a:rPr lang="en-US" dirty="0"/>
              <a:t>, a </a:t>
            </a:r>
            <a:r>
              <a:rPr lang="en-US" dirty="0" err="1"/>
              <a:t>laoreet</a:t>
            </a:r>
            <a:r>
              <a:rPr lang="en-US" dirty="0"/>
              <a:t> ex. Duis </a:t>
            </a:r>
            <a:r>
              <a:rPr lang="en-US" dirty="0" err="1"/>
              <a:t>eget</a:t>
            </a:r>
            <a:r>
              <a:rPr lang="en-US" dirty="0"/>
              <a:t> porta </a:t>
            </a:r>
            <a:r>
              <a:rPr lang="en-US" dirty="0" err="1"/>
              <a:t>arcu</a:t>
            </a:r>
            <a:r>
              <a:rPr lang="en-US" dirty="0"/>
              <a:t>. In hac </a:t>
            </a:r>
            <a:r>
              <a:rPr lang="en-US" dirty="0" err="1"/>
              <a:t>habitasse</a:t>
            </a:r>
            <a:r>
              <a:rPr lang="en-US" dirty="0"/>
              <a:t> </a:t>
            </a:r>
            <a:r>
              <a:rPr lang="en-US" dirty="0" err="1"/>
              <a:t>platea</a:t>
            </a:r>
            <a:r>
              <a:rPr lang="en-US" dirty="0"/>
              <a:t> </a:t>
            </a:r>
            <a:r>
              <a:rPr lang="en-US" dirty="0" err="1"/>
              <a:t>dictumst</a:t>
            </a:r>
            <a:r>
              <a:rPr lang="en-US" dirty="0"/>
              <a:t>. Orci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natoque</a:t>
            </a:r>
            <a:r>
              <a:rPr lang="en-US" dirty="0"/>
              <a:t> </a:t>
            </a:r>
            <a:r>
              <a:rPr lang="en-US" dirty="0" err="1"/>
              <a:t>penatibus</a:t>
            </a:r>
            <a:r>
              <a:rPr lang="en-US" dirty="0"/>
              <a:t> et </a:t>
            </a:r>
            <a:r>
              <a:rPr lang="en-US" dirty="0" err="1"/>
              <a:t>magnis</a:t>
            </a:r>
            <a:r>
              <a:rPr lang="en-US" dirty="0"/>
              <a:t> dis parturient </a:t>
            </a:r>
            <a:r>
              <a:rPr lang="en-US" dirty="0" err="1"/>
              <a:t>montes</a:t>
            </a:r>
            <a:r>
              <a:rPr lang="en-US" dirty="0"/>
              <a:t>, </a:t>
            </a:r>
            <a:r>
              <a:rPr lang="en-US" dirty="0" err="1"/>
              <a:t>nascetur</a:t>
            </a:r>
            <a:r>
              <a:rPr lang="en-US" dirty="0"/>
              <a:t> </a:t>
            </a:r>
            <a:r>
              <a:rPr lang="en-US" dirty="0" err="1"/>
              <a:t>ridiculus</a:t>
            </a:r>
            <a:r>
              <a:rPr lang="en-US" dirty="0"/>
              <a:t> mus.</a:t>
            </a:r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3337BD-C847-39CB-58D7-E52DFABFA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P. </a:t>
            </a:r>
            <a:fld id="{7757E262-8554-4A1C-96B2-91FA03CFA272}" type="slidenum">
              <a:rPr smtClean="0"/>
              <a:pPr/>
              <a:t>19</a:t>
            </a:fld>
            <a:endParaRPr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13E8453-7835-88D6-09E5-1D84424DE0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Presentation Title | Date</a:t>
            </a:r>
          </a:p>
        </p:txBody>
      </p:sp>
    </p:spTree>
    <p:extLst>
      <p:ext uri="{BB962C8B-B14F-4D97-AF65-F5344CB8AC3E}">
        <p14:creationId xmlns:p14="http://schemas.microsoft.com/office/powerpoint/2010/main" val="438029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D7FC5-010A-3395-DBD4-F4CABA0CE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Title:</a:t>
            </a:r>
            <a:br>
              <a:rPr lang="en-US" dirty="0"/>
            </a:br>
            <a:r>
              <a:rPr lang="en-US" dirty="0"/>
              <a:t>Subtitle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30866E-C75F-7811-42C2-604CE3F715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3261B-FDD5-41AC-8243-6D99AD8B917C}" type="datetime2">
              <a:rPr lang="en-US" smtClean="0"/>
              <a:pPr/>
              <a:t>Monday, August 3, 2026</a:t>
            </a:fld>
            <a:endParaRPr lang="en-US" sz="1800" kern="1200" dirty="0">
              <a:solidFill>
                <a:schemeClr val="bg1"/>
              </a:solidFill>
              <a:latin typeface="Avenir Next LT Pro Light" panose="020B03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78537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AC041D3-4EE6-0946-66E7-D66D6772BDC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BF04C8-2CE9-6005-061A-BDCF6B0656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2511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DBE996-F599-F765-2E82-67039B49C5A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C06380-01F9-7007-825C-012E982739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432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98B5E-12F4-B569-E110-A2D8D21E2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50" y="3056572"/>
            <a:ext cx="9391650" cy="1766281"/>
          </a:xfrm>
        </p:spPr>
        <p:txBody>
          <a:bodyPr/>
          <a:lstStyle/>
          <a:p>
            <a:r>
              <a:rPr lang="en-US" dirty="0"/>
              <a:t>Presentation Title:</a:t>
            </a:r>
            <a:br>
              <a:rPr lang="en-US" dirty="0"/>
            </a:br>
            <a:r>
              <a:rPr lang="en-US" dirty="0"/>
              <a:t>Subtitle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F22274-E0F1-783E-3D16-B4B77A6DEF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867714-B172-45D8-966A-5CD389984AF8}" type="datetime2">
              <a:rPr lang="en-US" smtClean="0"/>
              <a:t>Monday, August 3, 2026</a:t>
            </a:fld>
            <a:endParaRPr lang="en-US" sz="1800" kern="1200" dirty="0">
              <a:solidFill>
                <a:schemeClr val="bg1"/>
              </a:solidFill>
              <a:latin typeface="Avenir Next LT Pro Light" panose="020B03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6403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D00923-43AE-05C3-6EDB-03CCC8F42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7749" y="3056572"/>
            <a:ext cx="9576707" cy="862285"/>
          </a:xfrm>
        </p:spPr>
        <p:txBody>
          <a:bodyPr>
            <a:noAutofit/>
          </a:bodyPr>
          <a:lstStyle/>
          <a:p>
            <a:r>
              <a:rPr lang="en-US" dirty="0"/>
              <a:t>Presentation Title:</a:t>
            </a:r>
            <a:br>
              <a:rPr lang="en-US" dirty="0"/>
            </a:br>
            <a:r>
              <a:rPr lang="en-US" dirty="0"/>
              <a:t>Subtitle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4BCAE72-25AC-0298-BA85-AC13F32C3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33261B-FDD5-41AC-8243-6D99AD8B917C}" type="datetime2">
              <a:rPr lang="en-US" smtClean="0"/>
              <a:t>Monday, August 3, 2026</a:t>
            </a:fld>
            <a:endParaRPr lang="en-US" sz="1800" kern="1200" dirty="0">
              <a:solidFill>
                <a:schemeClr val="bg1"/>
              </a:solidFill>
              <a:latin typeface="Avenir Next LT Pro Light" panose="020B03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249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he image is a solid, vibrant shade of red.&#10;&#10;AI-generated content may be incorrect.">
            <a:extLst>
              <a:ext uri="{FF2B5EF4-FFF2-40B4-BE49-F238E27FC236}">
                <a16:creationId xmlns:a16="http://schemas.microsoft.com/office/drawing/2014/main" id="{56711325-494A-1B81-15C5-FC8684B4AA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855505"/>
            <a:ext cx="2598435" cy="268033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79F725F-121D-9AAF-FCA4-600808A4BB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30459" y="2855505"/>
            <a:ext cx="2601593" cy="268033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54C4497-9D2A-F451-9609-8C96B2D22C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20912" y="2855504"/>
            <a:ext cx="2598435" cy="26803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4667856-3E27-E91E-ACBF-F03DF4D66A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 dirty="0"/>
              <a:t>Today’s presenters</a:t>
            </a:r>
            <a:br>
              <a:rPr lang="en-US" dirty="0"/>
            </a:br>
            <a:r>
              <a:rPr lang="en-US" dirty="0"/>
              <a:t>(Speaker Slide)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AF8829-2D3C-859D-1FEC-D7EE7D520F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4A0BAB-8F3F-A11F-644F-4035FC822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P. </a:t>
            </a:r>
            <a:fld id="{7757E262-8554-4A1C-96B2-91FA03CFA272}" type="slidenum">
              <a:rPr smtClean="0"/>
              <a:pPr/>
              <a:t>5</a:t>
            </a:fld>
            <a:endParaRPr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C44E57-276E-D980-3A4A-D141FAB911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Presentation Title | Date</a:t>
            </a:r>
          </a:p>
        </p:txBody>
      </p:sp>
      <p:pic>
        <p:nvPicPr>
          <p:cNvPr id="6" name="Picture 5" descr="The image depicts a person dressed in a suit and wearing a red tie.&#10;&#10;AI-generated content may be incorrect.">
            <a:extLst>
              <a:ext uri="{FF2B5EF4-FFF2-40B4-BE49-F238E27FC236}">
                <a16:creationId xmlns:a16="http://schemas.microsoft.com/office/drawing/2014/main" id="{68BE05C3-6C3B-DA76-E231-A68754C3A6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039" y="2937409"/>
            <a:ext cx="2598435" cy="2598435"/>
          </a:xfrm>
          <a:prstGeom prst="rect">
            <a:avLst/>
          </a:prstGeom>
        </p:spPr>
      </p:pic>
      <p:pic>
        <p:nvPicPr>
          <p:cNvPr id="10" name="Picture 9" descr="The image shows a person wearing a blue blazer and white blouse, with a chain around their neck.&#10;&#10;AI-generated content may be incorrect.">
            <a:extLst>
              <a:ext uri="{FF2B5EF4-FFF2-40B4-BE49-F238E27FC236}">
                <a16:creationId xmlns:a16="http://schemas.microsoft.com/office/drawing/2014/main" id="{FC5F3270-A137-10FC-8514-50D387D42C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484" y="2937407"/>
            <a:ext cx="2598435" cy="2598435"/>
          </a:xfrm>
          <a:prstGeom prst="rect">
            <a:avLst/>
          </a:prstGeom>
        </p:spPr>
      </p:pic>
      <p:pic>
        <p:nvPicPr>
          <p:cNvPr id="12" name="Picture 11" descr="The image shows a person with long, curly hair wearing a red dress and a black suit jacket.&#10;&#10;AI-generated content may be incorrect.">
            <a:extLst>
              <a:ext uri="{FF2B5EF4-FFF2-40B4-BE49-F238E27FC236}">
                <a16:creationId xmlns:a16="http://schemas.microsoft.com/office/drawing/2014/main" id="{3ABE9655-ED43-6961-C43D-C5CEF35831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22" y="2937407"/>
            <a:ext cx="2598435" cy="2598435"/>
          </a:xfrm>
          <a:prstGeom prst="rect">
            <a:avLst/>
          </a:prstGeom>
        </p:spPr>
      </p:pic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6AE567F2-1C81-EC7D-4031-384D834564A2}"/>
              </a:ext>
            </a:extLst>
          </p:cNvPr>
          <p:cNvSpPr txBox="1">
            <a:spLocks/>
          </p:cNvSpPr>
          <p:nvPr/>
        </p:nvSpPr>
        <p:spPr>
          <a:xfrm>
            <a:off x="1142697" y="5617745"/>
            <a:ext cx="2598738" cy="365125"/>
          </a:xfrm>
          <a:prstGeom prst="rect">
            <a:avLst/>
          </a:prstGeom>
        </p:spPr>
        <p:txBody>
          <a:bodyPr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</a:pPr>
            <a:r>
              <a:rPr lang="en-US" sz="1200" dirty="0"/>
              <a:t>Presenter 1,</a:t>
            </a:r>
            <a:br>
              <a:rPr lang="en-US" sz="1200" dirty="0"/>
            </a:br>
            <a:r>
              <a:rPr lang="en-US" sz="1200" dirty="0"/>
              <a:t>National Children’s Alliance</a:t>
            </a:r>
          </a:p>
        </p:txBody>
      </p:sp>
      <p:sp>
        <p:nvSpPr>
          <p:cNvPr id="19" name="Text Placeholder 13">
            <a:extLst>
              <a:ext uri="{FF2B5EF4-FFF2-40B4-BE49-F238E27FC236}">
                <a16:creationId xmlns:a16="http://schemas.microsoft.com/office/drawing/2014/main" id="{C3B3729F-8338-F11B-5342-12FD3399C638}"/>
              </a:ext>
            </a:extLst>
          </p:cNvPr>
          <p:cNvSpPr txBox="1">
            <a:spLocks/>
          </p:cNvSpPr>
          <p:nvPr/>
        </p:nvSpPr>
        <p:spPr>
          <a:xfrm>
            <a:off x="4730459" y="5617745"/>
            <a:ext cx="2598738" cy="365125"/>
          </a:xfrm>
          <a:prstGeom prst="rect">
            <a:avLst/>
          </a:prstGeom>
        </p:spPr>
        <p:txBody>
          <a:bodyPr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</a:pPr>
            <a:r>
              <a:rPr lang="en-US" sz="1200" dirty="0"/>
              <a:t>Presenter 2,</a:t>
            </a:r>
            <a:br>
              <a:rPr lang="en-US" sz="1200" dirty="0"/>
            </a:br>
            <a:r>
              <a:rPr lang="en-US" sz="1200" dirty="0"/>
              <a:t>National Children’s Alliance</a:t>
            </a:r>
          </a:p>
        </p:txBody>
      </p:sp>
      <p:sp>
        <p:nvSpPr>
          <p:cNvPr id="21" name="Text Placeholder 13">
            <a:extLst>
              <a:ext uri="{FF2B5EF4-FFF2-40B4-BE49-F238E27FC236}">
                <a16:creationId xmlns:a16="http://schemas.microsoft.com/office/drawing/2014/main" id="{C54E10DF-E8FA-1B0D-078F-01388791773B}"/>
              </a:ext>
            </a:extLst>
          </p:cNvPr>
          <p:cNvSpPr txBox="1">
            <a:spLocks/>
          </p:cNvSpPr>
          <p:nvPr/>
        </p:nvSpPr>
        <p:spPr>
          <a:xfrm>
            <a:off x="8450484" y="5617744"/>
            <a:ext cx="2598738" cy="365125"/>
          </a:xfrm>
          <a:prstGeom prst="rect">
            <a:avLst/>
          </a:prstGeom>
        </p:spPr>
        <p:txBody>
          <a:bodyPr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Avenir Next LT Pro" panose="020B05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</a:pPr>
            <a:r>
              <a:rPr lang="en-US" sz="1200" dirty="0"/>
              <a:t>Presenter 3,</a:t>
            </a:r>
            <a:br>
              <a:rPr lang="en-US" sz="1200" dirty="0"/>
            </a:br>
            <a:r>
              <a:rPr lang="en-US" sz="1200" dirty="0"/>
              <a:t>National Children’s Alliance</a:t>
            </a:r>
          </a:p>
        </p:txBody>
      </p:sp>
    </p:spTree>
    <p:extLst>
      <p:ext uri="{BB962C8B-B14F-4D97-AF65-F5344CB8AC3E}">
        <p14:creationId xmlns:p14="http://schemas.microsoft.com/office/powerpoint/2010/main" val="6800021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046E3-5928-981F-B6BA-DCD610957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6172B2-8170-7C12-FC7F-82C4971592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61210" y="6196327"/>
            <a:ext cx="4631590" cy="365125"/>
          </a:xfrm>
        </p:spPr>
        <p:txBody>
          <a:bodyPr/>
          <a:lstStyle/>
          <a:p>
            <a:r>
              <a:rPr lang="en-US" dirty="0"/>
              <a:t>Presentation Title | Date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8B7FC4-94C2-6C1B-CCE1-4FBAEC2A0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34454" y="6196328"/>
            <a:ext cx="2743200" cy="365125"/>
          </a:xfrm>
        </p:spPr>
        <p:txBody>
          <a:bodyPr/>
          <a:lstStyle/>
          <a:p>
            <a:r>
              <a:rPr lang="en-US"/>
              <a:t>P. </a:t>
            </a:r>
            <a:fld id="{6D5D24E6-07B5-4892-A2F3-1E4A7A3DCF62}" type="slidenum">
              <a:rPr smtClean="0"/>
              <a:pPr/>
              <a:t>6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709428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4007B-7213-AD66-33D5-28C850B86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FA01F15-1B41-8120-DBC0-18FCF43F0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P. </a:t>
            </a:r>
            <a:fld id="{6D5D24E6-07B5-4892-A2F3-1E4A7A3DCF62}" type="slidenum">
              <a:rPr smtClean="0"/>
              <a:pPr/>
              <a:t>7</a:t>
            </a:fld>
            <a:endParaRPr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DBABA6-E1C4-AA61-4DAE-A0B50F6A61C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57300" y="6196328"/>
            <a:ext cx="5257800" cy="365125"/>
          </a:xfrm>
        </p:spPr>
        <p:txBody>
          <a:bodyPr/>
          <a:lstStyle/>
          <a:p>
            <a:r>
              <a:rPr lang="en-US" dirty="0"/>
              <a:t>Presentation Title | Date</a:t>
            </a:r>
          </a:p>
        </p:txBody>
      </p:sp>
    </p:spTree>
    <p:extLst>
      <p:ext uri="{BB962C8B-B14F-4D97-AF65-F5344CB8AC3E}">
        <p14:creationId xmlns:p14="http://schemas.microsoft.com/office/powerpoint/2010/main" val="603389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DE078D-6B94-67A6-DA1D-E7AB152A3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2713C1-3562-7CFC-84CE-F1A141513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P. </a:t>
            </a:r>
            <a:fld id="{6D5D24E6-07B5-4892-A2F3-1E4A7A3DCF62}" type="slidenum">
              <a:rPr smtClean="0"/>
              <a:pPr/>
              <a:t>8</a:t>
            </a:fld>
            <a:endParaRPr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D3E2A0-0846-2D3C-D897-5C302794427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61210" y="6196327"/>
            <a:ext cx="4631590" cy="365125"/>
          </a:xfrm>
        </p:spPr>
        <p:txBody>
          <a:bodyPr/>
          <a:lstStyle/>
          <a:p>
            <a:r>
              <a:rPr lang="en-US" dirty="0"/>
              <a:t>Presentation Title | Date</a:t>
            </a:r>
          </a:p>
        </p:txBody>
      </p:sp>
    </p:spTree>
    <p:extLst>
      <p:ext uri="{BB962C8B-B14F-4D97-AF65-F5344CB8AC3E}">
        <p14:creationId xmlns:p14="http://schemas.microsoft.com/office/powerpoint/2010/main" val="3217837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7B9EE-5194-1E24-C6F1-9CF658279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title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A52C69-C9B8-944C-4E61-51F735548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P. </a:t>
            </a:r>
            <a:fld id="{6D5D24E6-07B5-4892-A2F3-1E4A7A3DCF62}" type="slidenum">
              <a:rPr smtClean="0"/>
              <a:pPr/>
              <a:t>9</a:t>
            </a:fld>
            <a:endParaRPr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DAB68B-AA5B-8C2B-5232-1ACCF76ABB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57301" y="6196328"/>
            <a:ext cx="4635500" cy="365125"/>
          </a:xfrm>
        </p:spPr>
        <p:txBody>
          <a:bodyPr/>
          <a:lstStyle/>
          <a:p>
            <a:r>
              <a:rPr lang="en-US" dirty="0"/>
              <a:t>Presentation Title | Date</a:t>
            </a:r>
          </a:p>
        </p:txBody>
      </p:sp>
    </p:spTree>
    <p:extLst>
      <p:ext uri="{BB962C8B-B14F-4D97-AF65-F5344CB8AC3E}">
        <p14:creationId xmlns:p14="http://schemas.microsoft.com/office/powerpoint/2010/main" val="193002561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3510E13DDC324192003F3C9A6DF2F0" ma:contentTypeVersion="19" ma:contentTypeDescription="Create a new document." ma:contentTypeScope="" ma:versionID="59bccdd169ca81d89dbb0dbdad6ac863">
  <xsd:schema xmlns:xsd="http://www.w3.org/2001/XMLSchema" xmlns:xs="http://www.w3.org/2001/XMLSchema" xmlns:p="http://schemas.microsoft.com/office/2006/metadata/properties" xmlns:ns3="97dedcf7-fb14-4056-92dd-2cbc427320ce" xmlns:ns4="4b56cf85-414d-43f6-af09-f51c36676777" targetNamespace="http://schemas.microsoft.com/office/2006/metadata/properties" ma:root="true" ma:fieldsID="570dfb291511413d97b83ba91bdc5de6" ns3:_="" ns4:_="">
    <xsd:import namespace="97dedcf7-fb14-4056-92dd-2cbc427320ce"/>
    <xsd:import namespace="4b56cf85-414d-43f6-af09-f51c36676777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MediaServiceSearchProperties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Location" minOccurs="0"/>
                <xsd:element ref="ns4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dedcf7-fb14-4056-92dd-2cbc427320c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56cf85-414d-43f6-af09-f51c366767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b56cf85-414d-43f6-af09-f51c36676777" xsi:nil="true"/>
  </documentManagement>
</p:properties>
</file>

<file path=customXml/itemProps1.xml><?xml version="1.0" encoding="utf-8"?>
<ds:datastoreItem xmlns:ds="http://schemas.openxmlformats.org/officeDocument/2006/customXml" ds:itemID="{0E511E67-488F-4B15-8ED8-90C8228167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dedcf7-fb14-4056-92dd-2cbc427320ce"/>
    <ds:schemaRef ds:uri="4b56cf85-414d-43f6-af09-f51c366767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74B6920-5699-42EC-ACFC-3C37522052F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E1559B5-A714-41BD-97C3-7DD1112583D6}">
  <ds:schemaRefs>
    <ds:schemaRef ds:uri="http://schemas.microsoft.com/office/2006/metadata/properties"/>
    <ds:schemaRef ds:uri="http://schemas.microsoft.com/office/infopath/2007/PartnerControls"/>
    <ds:schemaRef ds:uri="4b56cf85-414d-43f6-af09-f51c36676777"/>
    <ds:schemaRef ds:uri="http://purl.org/dc/elements/1.1/"/>
    <ds:schemaRef ds:uri="http://purl.org/dc/terms/"/>
    <ds:schemaRef ds:uri="97dedcf7-fb14-4056-92dd-2cbc427320ce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bd9d83a6-194c-4fd1-8644-31bb70d34db7}" enabled="1" method="Standard" siteId="{930804c5-60f5-4b55-81a9-7ecefced757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13110</TotalTime>
  <Words>1541</Words>
  <Application>Microsoft Office PowerPoint</Application>
  <PresentationFormat>Widescreen</PresentationFormat>
  <Paragraphs>82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Aptos</vt:lpstr>
      <vt:lpstr>Aptos Display</vt:lpstr>
      <vt:lpstr>Arial</vt:lpstr>
      <vt:lpstr>Avenir Next LT Pro</vt:lpstr>
      <vt:lpstr>Avenir Next LT Pro Demi</vt:lpstr>
      <vt:lpstr>Avenir Next LT Pro Light</vt:lpstr>
      <vt:lpstr>Custom Design</vt:lpstr>
      <vt:lpstr>2_Custom Design</vt:lpstr>
      <vt:lpstr>3_Custom Design</vt:lpstr>
      <vt:lpstr>1_Custom Design</vt:lpstr>
      <vt:lpstr>Presentation Title: Subtitle</vt:lpstr>
      <vt:lpstr>Presentation Title: Subtitle</vt:lpstr>
      <vt:lpstr>Presentation Title: Subtitle</vt:lpstr>
      <vt:lpstr>Presentation Title: Subtitle</vt:lpstr>
      <vt:lpstr>Today’s presenters (Speaker Slide)</vt:lpstr>
      <vt:lpstr>Section title</vt:lpstr>
      <vt:lpstr>Section title</vt:lpstr>
      <vt:lpstr>Section title</vt:lpstr>
      <vt:lpstr>Section title</vt:lpstr>
      <vt:lpstr>Section title</vt:lpstr>
      <vt:lpstr>Content slide (List style)</vt:lpstr>
      <vt:lpstr>PowerPoint Presentation</vt:lpstr>
      <vt:lpstr>Content slide  (text only)</vt:lpstr>
      <vt:lpstr>Content slide (for inset square images)</vt:lpstr>
      <vt:lpstr>PowerPoint Presentation</vt:lpstr>
      <vt:lpstr>Content Slide v1 (Decorative Image)</vt:lpstr>
      <vt:lpstr>PowerPoint Presentation</vt:lpstr>
      <vt:lpstr>PowerPoint Presentation</vt:lpstr>
      <vt:lpstr>Content Slide v4 (Decorative Images)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Blake Warenik</dc:creator>
  <cp:lastModifiedBy>Blake Warenik</cp:lastModifiedBy>
  <cp:revision>3</cp:revision>
  <dcterms:created xsi:type="dcterms:W3CDTF">2026-07-16T17:42:08Z</dcterms:created>
  <dcterms:modified xsi:type="dcterms:W3CDTF">2026-08-03T14:06:20Z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0x010100AF3510E13DDC324192003F3C9A6DF2F0</vt:lpwstr>
  </property>
</Properties>
</file>